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Lst>
  <p:notesMasterIdLst>
    <p:notesMasterId r:id="rId16"/>
  </p:notesMasterIdLst>
  <p:handoutMasterIdLst>
    <p:handoutMasterId r:id="rId17"/>
  </p:handoutMasterIdLst>
  <p:sldIdLst>
    <p:sldId id="256" r:id="rId2"/>
    <p:sldId id="538" r:id="rId3"/>
    <p:sldId id="559" r:id="rId4"/>
    <p:sldId id="560" r:id="rId5"/>
    <p:sldId id="565" r:id="rId6"/>
    <p:sldId id="534" r:id="rId7"/>
    <p:sldId id="520" r:id="rId8"/>
    <p:sldId id="566" r:id="rId9"/>
    <p:sldId id="526" r:id="rId10"/>
    <p:sldId id="551" r:id="rId11"/>
    <p:sldId id="476" r:id="rId12"/>
    <p:sldId id="550" r:id="rId13"/>
    <p:sldId id="548" r:id="rId14"/>
    <p:sldId id="549" r:id="rId15"/>
  </p:sldIdLst>
  <p:sldSz cx="13442950" cy="7561263"/>
  <p:notesSz cx="6889750" cy="10021888"/>
  <p:defaultTextStyle>
    <a:defPPr>
      <a:defRPr lang="nb-NO"/>
    </a:defPPr>
    <a:lvl1pPr marL="0" algn="l" defTabSz="1004011" rtl="0" eaLnBrk="1" latinLnBrk="0" hangingPunct="1">
      <a:defRPr sz="2000" kern="1200">
        <a:solidFill>
          <a:schemeClr val="tx1"/>
        </a:solidFill>
        <a:latin typeface="+mn-lt"/>
        <a:ea typeface="+mn-ea"/>
        <a:cs typeface="+mn-cs"/>
      </a:defRPr>
    </a:lvl1pPr>
    <a:lvl2pPr marL="502006" algn="l" defTabSz="1004011" rtl="0" eaLnBrk="1" latinLnBrk="0" hangingPunct="1">
      <a:defRPr sz="2000" kern="1200">
        <a:solidFill>
          <a:schemeClr val="tx1"/>
        </a:solidFill>
        <a:latin typeface="+mn-lt"/>
        <a:ea typeface="+mn-ea"/>
        <a:cs typeface="+mn-cs"/>
      </a:defRPr>
    </a:lvl2pPr>
    <a:lvl3pPr marL="1004011" algn="l" defTabSz="1004011" rtl="0" eaLnBrk="1" latinLnBrk="0" hangingPunct="1">
      <a:defRPr sz="2000" kern="1200">
        <a:solidFill>
          <a:schemeClr val="tx1"/>
        </a:solidFill>
        <a:latin typeface="+mn-lt"/>
        <a:ea typeface="+mn-ea"/>
        <a:cs typeface="+mn-cs"/>
      </a:defRPr>
    </a:lvl3pPr>
    <a:lvl4pPr marL="1506017" algn="l" defTabSz="1004011" rtl="0" eaLnBrk="1" latinLnBrk="0" hangingPunct="1">
      <a:defRPr sz="2000" kern="1200">
        <a:solidFill>
          <a:schemeClr val="tx1"/>
        </a:solidFill>
        <a:latin typeface="+mn-lt"/>
        <a:ea typeface="+mn-ea"/>
        <a:cs typeface="+mn-cs"/>
      </a:defRPr>
    </a:lvl4pPr>
    <a:lvl5pPr marL="2008022" algn="l" defTabSz="1004011" rtl="0" eaLnBrk="1" latinLnBrk="0" hangingPunct="1">
      <a:defRPr sz="2000" kern="1200">
        <a:solidFill>
          <a:schemeClr val="tx1"/>
        </a:solidFill>
        <a:latin typeface="+mn-lt"/>
        <a:ea typeface="+mn-ea"/>
        <a:cs typeface="+mn-cs"/>
      </a:defRPr>
    </a:lvl5pPr>
    <a:lvl6pPr marL="2510028" algn="l" defTabSz="1004011" rtl="0" eaLnBrk="1" latinLnBrk="0" hangingPunct="1">
      <a:defRPr sz="2000" kern="1200">
        <a:solidFill>
          <a:schemeClr val="tx1"/>
        </a:solidFill>
        <a:latin typeface="+mn-lt"/>
        <a:ea typeface="+mn-ea"/>
        <a:cs typeface="+mn-cs"/>
      </a:defRPr>
    </a:lvl6pPr>
    <a:lvl7pPr marL="3012034" algn="l" defTabSz="1004011" rtl="0" eaLnBrk="1" latinLnBrk="0" hangingPunct="1">
      <a:defRPr sz="2000" kern="1200">
        <a:solidFill>
          <a:schemeClr val="tx1"/>
        </a:solidFill>
        <a:latin typeface="+mn-lt"/>
        <a:ea typeface="+mn-ea"/>
        <a:cs typeface="+mn-cs"/>
      </a:defRPr>
    </a:lvl7pPr>
    <a:lvl8pPr marL="3514039" algn="l" defTabSz="1004011" rtl="0" eaLnBrk="1" latinLnBrk="0" hangingPunct="1">
      <a:defRPr sz="2000" kern="1200">
        <a:solidFill>
          <a:schemeClr val="tx1"/>
        </a:solidFill>
        <a:latin typeface="+mn-lt"/>
        <a:ea typeface="+mn-ea"/>
        <a:cs typeface="+mn-cs"/>
      </a:defRPr>
    </a:lvl8pPr>
    <a:lvl9pPr marL="4016045" algn="l" defTabSz="1004011"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userDrawn="1">
          <p15:clr>
            <a:srgbClr val="A4A3A4"/>
          </p15:clr>
        </p15:guide>
        <p15:guide id="2" pos="4235" userDrawn="1">
          <p15:clr>
            <a:srgbClr val="A4A3A4"/>
          </p15:clr>
        </p15:guide>
        <p15:guide id="3" pos="4190">
          <p15:clr>
            <a:srgbClr val="A4A3A4"/>
          </p15:clr>
        </p15:guide>
        <p15:guide id="4" orient="horz" pos="2383">
          <p15:clr>
            <a:srgbClr val="A4A3A4"/>
          </p15:clr>
        </p15:guide>
      </p15:sldGuideLst>
    </p:ext>
    <p:ext uri="{2D200454-40CA-4A62-9FC3-DE9A4176ACB9}">
      <p15:notesGuideLst xmlns:p15="http://schemas.microsoft.com/office/powerpoint/2012/main">
        <p15:guide id="1" orient="horz" pos="3157" userDrawn="1">
          <p15:clr>
            <a:srgbClr val="A4A3A4"/>
          </p15:clr>
        </p15:guide>
        <p15:guide id="2" pos="217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tte Helene Bjørndal" initials="MHB" lastIdx="2" clrIdx="0">
    <p:extLst>
      <p:ext uri="{19B8F6BF-5375-455C-9EA6-DF929625EA0E}">
        <p15:presenceInfo xmlns:p15="http://schemas.microsoft.com/office/powerpoint/2012/main" userId="S-1-5-21-1644491937-813497703-839522115-32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1D3E"/>
    <a:srgbClr val="FFFFFE"/>
    <a:srgbClr val="4F5D73"/>
    <a:srgbClr val="699F35"/>
    <a:srgbClr val="E2E48E"/>
    <a:srgbClr val="E6E6E6"/>
    <a:srgbClr val="FAFAFA"/>
    <a:srgbClr val="D0D1D3"/>
    <a:srgbClr val="003A54"/>
    <a:srgbClr val="BCBD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2B6FAE-97E5-4BE3-9C7C-A978B578F158}" v="6" dt="2018-05-16T06:48:55.8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9366" autoAdjust="0"/>
  </p:normalViewPr>
  <p:slideViewPr>
    <p:cSldViewPr snapToGrid="0">
      <p:cViewPr varScale="1">
        <p:scale>
          <a:sx n="120" d="100"/>
          <a:sy n="120" d="100"/>
        </p:scale>
        <p:origin x="3588" y="84"/>
      </p:cViewPr>
      <p:guideLst>
        <p:guide orient="horz" pos="2382"/>
        <p:guide pos="4235"/>
        <p:guide pos="4190"/>
        <p:guide orient="horz" pos="2383"/>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p:scale>
          <a:sx n="1" d="2"/>
          <a:sy n="1" d="2"/>
        </p:scale>
        <p:origin x="0" y="0"/>
      </p:cViewPr>
      <p:guideLst>
        <p:guide orient="horz" pos="3157"/>
        <p:guide pos="217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1"/>
            <a:ext cx="2985558" cy="501094"/>
          </a:xfrm>
          <a:prstGeom prst="rect">
            <a:avLst/>
          </a:prstGeom>
        </p:spPr>
        <p:txBody>
          <a:bodyPr vert="horz" lIns="94140" tIns="47070" rIns="94140" bIns="47070" rtlCol="0"/>
          <a:lstStyle>
            <a:lvl1pPr algn="l">
              <a:defRPr sz="1200"/>
            </a:lvl1pPr>
          </a:lstStyle>
          <a:p>
            <a:endParaRPr lang="nb-NO"/>
          </a:p>
        </p:txBody>
      </p:sp>
      <p:sp>
        <p:nvSpPr>
          <p:cNvPr id="3" name="Plassholder for dato 2"/>
          <p:cNvSpPr>
            <a:spLocks noGrp="1"/>
          </p:cNvSpPr>
          <p:nvPr>
            <p:ph type="dt" sz="quarter" idx="1"/>
          </p:nvPr>
        </p:nvSpPr>
        <p:spPr>
          <a:xfrm>
            <a:off x="3902599" y="1"/>
            <a:ext cx="2985558" cy="501094"/>
          </a:xfrm>
          <a:prstGeom prst="rect">
            <a:avLst/>
          </a:prstGeom>
        </p:spPr>
        <p:txBody>
          <a:bodyPr vert="horz" lIns="94140" tIns="47070" rIns="94140" bIns="47070" rtlCol="0"/>
          <a:lstStyle>
            <a:lvl1pPr algn="r">
              <a:defRPr sz="1200"/>
            </a:lvl1pPr>
          </a:lstStyle>
          <a:p>
            <a:fld id="{F27DBD2A-FA58-4AD3-809F-BA8D4A980247}" type="datetimeFigureOut">
              <a:rPr lang="nb-NO" smtClean="0"/>
              <a:pPr/>
              <a:t>25.04.2022</a:t>
            </a:fld>
            <a:endParaRPr lang="nb-NO"/>
          </a:p>
        </p:txBody>
      </p:sp>
      <p:sp>
        <p:nvSpPr>
          <p:cNvPr id="4" name="Plassholder for bunntekst 3"/>
          <p:cNvSpPr>
            <a:spLocks noGrp="1"/>
          </p:cNvSpPr>
          <p:nvPr>
            <p:ph type="ftr" sz="quarter" idx="2"/>
          </p:nvPr>
        </p:nvSpPr>
        <p:spPr>
          <a:xfrm>
            <a:off x="1" y="9519055"/>
            <a:ext cx="2985558" cy="501094"/>
          </a:xfrm>
          <a:prstGeom prst="rect">
            <a:avLst/>
          </a:prstGeom>
        </p:spPr>
        <p:txBody>
          <a:bodyPr vert="horz" lIns="94140" tIns="47070" rIns="94140" bIns="47070" rtlCol="0" anchor="b"/>
          <a:lstStyle>
            <a:lvl1pPr algn="l">
              <a:defRPr sz="1200"/>
            </a:lvl1pPr>
          </a:lstStyle>
          <a:p>
            <a:endParaRPr lang="nb-NO"/>
          </a:p>
        </p:txBody>
      </p:sp>
      <p:sp>
        <p:nvSpPr>
          <p:cNvPr id="5" name="Plassholder for lysbildenummer 4"/>
          <p:cNvSpPr>
            <a:spLocks noGrp="1"/>
          </p:cNvSpPr>
          <p:nvPr>
            <p:ph type="sldNum" sz="quarter" idx="3"/>
          </p:nvPr>
        </p:nvSpPr>
        <p:spPr>
          <a:xfrm>
            <a:off x="3902599" y="9519055"/>
            <a:ext cx="2985558" cy="501094"/>
          </a:xfrm>
          <a:prstGeom prst="rect">
            <a:avLst/>
          </a:prstGeom>
        </p:spPr>
        <p:txBody>
          <a:bodyPr vert="horz" lIns="94140" tIns="47070" rIns="94140" bIns="47070" rtlCol="0" anchor="b"/>
          <a:lstStyle>
            <a:lvl1pPr algn="r">
              <a:defRPr sz="1200"/>
            </a:lvl1pPr>
          </a:lstStyle>
          <a:p>
            <a:fld id="{AAA75A8A-F3EC-4E41-9543-E2675E537B95}" type="slidenum">
              <a:rPr lang="nb-NO" smtClean="0"/>
              <a:pPr/>
              <a:t>‹#›</a:t>
            </a:fld>
            <a:endParaRPr lang="nb-NO"/>
          </a:p>
        </p:txBody>
      </p:sp>
    </p:spTree>
    <p:extLst>
      <p:ext uri="{BB962C8B-B14F-4D97-AF65-F5344CB8AC3E}">
        <p14:creationId xmlns:p14="http://schemas.microsoft.com/office/powerpoint/2010/main" val="1736040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1"/>
            <a:ext cx="2985558" cy="501094"/>
          </a:xfrm>
          <a:prstGeom prst="rect">
            <a:avLst/>
          </a:prstGeom>
        </p:spPr>
        <p:txBody>
          <a:bodyPr vert="horz" lIns="94140" tIns="47070" rIns="94140" bIns="47070" rtlCol="0"/>
          <a:lstStyle>
            <a:lvl1pPr algn="l">
              <a:defRPr sz="1200"/>
            </a:lvl1pPr>
          </a:lstStyle>
          <a:p>
            <a:endParaRPr lang="nb-NO"/>
          </a:p>
        </p:txBody>
      </p:sp>
      <p:sp>
        <p:nvSpPr>
          <p:cNvPr id="3" name="Plassholder for dato 2"/>
          <p:cNvSpPr>
            <a:spLocks noGrp="1"/>
          </p:cNvSpPr>
          <p:nvPr>
            <p:ph type="dt" idx="1"/>
          </p:nvPr>
        </p:nvSpPr>
        <p:spPr>
          <a:xfrm>
            <a:off x="3902599" y="1"/>
            <a:ext cx="2985558" cy="501094"/>
          </a:xfrm>
          <a:prstGeom prst="rect">
            <a:avLst/>
          </a:prstGeom>
        </p:spPr>
        <p:txBody>
          <a:bodyPr vert="horz" lIns="94140" tIns="47070" rIns="94140" bIns="47070" rtlCol="0"/>
          <a:lstStyle>
            <a:lvl1pPr algn="r">
              <a:defRPr sz="1200"/>
            </a:lvl1pPr>
          </a:lstStyle>
          <a:p>
            <a:fld id="{0AB39C5D-D8EB-459F-85BC-8C0DD646C392}" type="datetimeFigureOut">
              <a:rPr lang="nb-NO" smtClean="0"/>
              <a:pPr/>
              <a:t>25.04.2022</a:t>
            </a:fld>
            <a:endParaRPr lang="nb-NO"/>
          </a:p>
        </p:txBody>
      </p:sp>
      <p:sp>
        <p:nvSpPr>
          <p:cNvPr id="4" name="Plassholder for lysbilde 3"/>
          <p:cNvSpPr>
            <a:spLocks noGrp="1" noRot="1" noChangeAspect="1"/>
          </p:cNvSpPr>
          <p:nvPr>
            <p:ph type="sldImg" idx="2"/>
          </p:nvPr>
        </p:nvSpPr>
        <p:spPr>
          <a:xfrm>
            <a:off x="104775" y="752475"/>
            <a:ext cx="6680200" cy="3757613"/>
          </a:xfrm>
          <a:prstGeom prst="rect">
            <a:avLst/>
          </a:prstGeom>
          <a:noFill/>
          <a:ln w="12700">
            <a:solidFill>
              <a:prstClr val="black"/>
            </a:solidFill>
          </a:ln>
        </p:spPr>
        <p:txBody>
          <a:bodyPr vert="horz" lIns="94140" tIns="47070" rIns="94140" bIns="47070" rtlCol="0" anchor="ctr"/>
          <a:lstStyle/>
          <a:p>
            <a:endParaRPr lang="nb-NO"/>
          </a:p>
        </p:txBody>
      </p:sp>
      <p:sp>
        <p:nvSpPr>
          <p:cNvPr id="5" name="Plassholder for notater 4"/>
          <p:cNvSpPr>
            <a:spLocks noGrp="1"/>
          </p:cNvSpPr>
          <p:nvPr>
            <p:ph type="body" sz="quarter" idx="3"/>
          </p:nvPr>
        </p:nvSpPr>
        <p:spPr>
          <a:xfrm>
            <a:off x="688976" y="4760398"/>
            <a:ext cx="5511800" cy="4509850"/>
          </a:xfrm>
          <a:prstGeom prst="rect">
            <a:avLst/>
          </a:prstGeom>
        </p:spPr>
        <p:txBody>
          <a:bodyPr vert="horz" lIns="94140" tIns="47070" rIns="94140" bIns="4707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519055"/>
            <a:ext cx="2985558" cy="501094"/>
          </a:xfrm>
          <a:prstGeom prst="rect">
            <a:avLst/>
          </a:prstGeom>
        </p:spPr>
        <p:txBody>
          <a:bodyPr vert="horz" lIns="94140" tIns="47070" rIns="94140" bIns="47070" rtlCol="0" anchor="b"/>
          <a:lstStyle>
            <a:lvl1pPr algn="l">
              <a:defRPr sz="1200"/>
            </a:lvl1pPr>
          </a:lstStyle>
          <a:p>
            <a:endParaRPr lang="nb-NO"/>
          </a:p>
        </p:txBody>
      </p:sp>
      <p:sp>
        <p:nvSpPr>
          <p:cNvPr id="7" name="Plassholder for lysbildenummer 6"/>
          <p:cNvSpPr>
            <a:spLocks noGrp="1"/>
          </p:cNvSpPr>
          <p:nvPr>
            <p:ph type="sldNum" sz="quarter" idx="5"/>
          </p:nvPr>
        </p:nvSpPr>
        <p:spPr>
          <a:xfrm>
            <a:off x="3902599" y="9519055"/>
            <a:ext cx="2985558" cy="501094"/>
          </a:xfrm>
          <a:prstGeom prst="rect">
            <a:avLst/>
          </a:prstGeom>
        </p:spPr>
        <p:txBody>
          <a:bodyPr vert="horz" lIns="94140" tIns="47070" rIns="94140" bIns="47070" rtlCol="0" anchor="b"/>
          <a:lstStyle>
            <a:lvl1pPr algn="r">
              <a:defRPr sz="1200"/>
            </a:lvl1pPr>
          </a:lstStyle>
          <a:p>
            <a:fld id="{D3E10AA6-FB05-4A99-A181-D1EF3D6981B4}" type="slidenum">
              <a:rPr lang="nb-NO" smtClean="0"/>
              <a:pPr/>
              <a:t>‹#›</a:t>
            </a:fld>
            <a:endParaRPr lang="nb-NO"/>
          </a:p>
        </p:txBody>
      </p:sp>
    </p:spTree>
    <p:extLst>
      <p:ext uri="{BB962C8B-B14F-4D97-AF65-F5344CB8AC3E}">
        <p14:creationId xmlns:p14="http://schemas.microsoft.com/office/powerpoint/2010/main" val="2480015300"/>
      </p:ext>
    </p:extLst>
  </p:cSld>
  <p:clrMap bg1="lt1" tx1="dk1" bg2="lt2" tx2="dk2" accent1="accent1" accent2="accent2" accent3="accent3" accent4="accent4" accent5="accent5" accent6="accent6" hlink="hlink" folHlink="folHlink"/>
  <p:notesStyle>
    <a:lvl1pPr marL="0" algn="l" defTabSz="1004011" rtl="0" eaLnBrk="1" latinLnBrk="0" hangingPunct="1">
      <a:defRPr sz="1300" kern="1200">
        <a:solidFill>
          <a:schemeClr val="tx1"/>
        </a:solidFill>
        <a:latin typeface="+mn-lt"/>
        <a:ea typeface="+mn-ea"/>
        <a:cs typeface="+mn-cs"/>
      </a:defRPr>
    </a:lvl1pPr>
    <a:lvl2pPr marL="502006" algn="l" defTabSz="1004011" rtl="0" eaLnBrk="1" latinLnBrk="0" hangingPunct="1">
      <a:defRPr sz="1300" kern="1200">
        <a:solidFill>
          <a:schemeClr val="tx1"/>
        </a:solidFill>
        <a:latin typeface="+mn-lt"/>
        <a:ea typeface="+mn-ea"/>
        <a:cs typeface="+mn-cs"/>
      </a:defRPr>
    </a:lvl2pPr>
    <a:lvl3pPr marL="1004011" algn="l" defTabSz="1004011" rtl="0" eaLnBrk="1" latinLnBrk="0" hangingPunct="1">
      <a:defRPr sz="1300" kern="1200">
        <a:solidFill>
          <a:schemeClr val="tx1"/>
        </a:solidFill>
        <a:latin typeface="+mn-lt"/>
        <a:ea typeface="+mn-ea"/>
        <a:cs typeface="+mn-cs"/>
      </a:defRPr>
    </a:lvl3pPr>
    <a:lvl4pPr marL="1506017" algn="l" defTabSz="1004011" rtl="0" eaLnBrk="1" latinLnBrk="0" hangingPunct="1">
      <a:defRPr sz="1300" kern="1200">
        <a:solidFill>
          <a:schemeClr val="tx1"/>
        </a:solidFill>
        <a:latin typeface="+mn-lt"/>
        <a:ea typeface="+mn-ea"/>
        <a:cs typeface="+mn-cs"/>
      </a:defRPr>
    </a:lvl4pPr>
    <a:lvl5pPr marL="2008022" algn="l" defTabSz="1004011" rtl="0" eaLnBrk="1" latinLnBrk="0" hangingPunct="1">
      <a:defRPr sz="1300" kern="1200">
        <a:solidFill>
          <a:schemeClr val="tx1"/>
        </a:solidFill>
        <a:latin typeface="+mn-lt"/>
        <a:ea typeface="+mn-ea"/>
        <a:cs typeface="+mn-cs"/>
      </a:defRPr>
    </a:lvl5pPr>
    <a:lvl6pPr marL="2510028" algn="l" defTabSz="1004011" rtl="0" eaLnBrk="1" latinLnBrk="0" hangingPunct="1">
      <a:defRPr sz="1300" kern="1200">
        <a:solidFill>
          <a:schemeClr val="tx1"/>
        </a:solidFill>
        <a:latin typeface="+mn-lt"/>
        <a:ea typeface="+mn-ea"/>
        <a:cs typeface="+mn-cs"/>
      </a:defRPr>
    </a:lvl6pPr>
    <a:lvl7pPr marL="3012034" algn="l" defTabSz="1004011" rtl="0" eaLnBrk="1" latinLnBrk="0" hangingPunct="1">
      <a:defRPr sz="1300" kern="1200">
        <a:solidFill>
          <a:schemeClr val="tx1"/>
        </a:solidFill>
        <a:latin typeface="+mn-lt"/>
        <a:ea typeface="+mn-ea"/>
        <a:cs typeface="+mn-cs"/>
      </a:defRPr>
    </a:lvl7pPr>
    <a:lvl8pPr marL="3514039" algn="l" defTabSz="1004011" rtl="0" eaLnBrk="1" latinLnBrk="0" hangingPunct="1">
      <a:defRPr sz="1300" kern="1200">
        <a:solidFill>
          <a:schemeClr val="tx1"/>
        </a:solidFill>
        <a:latin typeface="+mn-lt"/>
        <a:ea typeface="+mn-ea"/>
        <a:cs typeface="+mn-cs"/>
      </a:defRPr>
    </a:lvl8pPr>
    <a:lvl9pPr marL="4016045" algn="l" defTabSz="1004011"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D3E10AA6-FB05-4A99-A181-D1EF3D6981B4}" type="slidenum">
              <a:rPr lang="nb-NO" smtClean="0"/>
              <a:pPr/>
              <a:t>1</a:t>
            </a:fld>
            <a:endParaRPr lang="nb-NO"/>
          </a:p>
        </p:txBody>
      </p:sp>
    </p:spTree>
    <p:extLst>
      <p:ext uri="{BB962C8B-B14F-4D97-AF65-F5344CB8AC3E}">
        <p14:creationId xmlns:p14="http://schemas.microsoft.com/office/powerpoint/2010/main" val="148941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4000"/>
              </a:lnSpc>
            </a:pPr>
            <a:r>
              <a:rPr lang="en-US" altLang="nb-NO" sz="3200" dirty="0"/>
              <a:t>Why do we have to bother?</a:t>
            </a:r>
          </a:p>
          <a:p>
            <a:pPr lvl="1">
              <a:lnSpc>
                <a:spcPct val="124000"/>
              </a:lnSpc>
            </a:pPr>
            <a:r>
              <a:rPr lang="en-US" altLang="nb-NO" sz="2700" dirty="0"/>
              <a:t>Externalities require coordination</a:t>
            </a:r>
          </a:p>
          <a:p>
            <a:pPr lvl="1">
              <a:lnSpc>
                <a:spcPct val="124000"/>
              </a:lnSpc>
            </a:pPr>
            <a:r>
              <a:rPr lang="en-US" altLang="nb-NO" sz="2700" dirty="0"/>
              <a:t>Good markets are made, they don’t just happen</a:t>
            </a:r>
          </a:p>
          <a:p>
            <a:pPr lvl="1">
              <a:lnSpc>
                <a:spcPct val="124000"/>
              </a:lnSpc>
            </a:pPr>
            <a:r>
              <a:rPr lang="en-US" altLang="nb-NO" sz="2700" dirty="0"/>
              <a:t>Design determines your business opportunities</a:t>
            </a:r>
            <a:endParaRPr lang="nb-NO" altLang="nb-NO" dirty="0" smtClean="0"/>
          </a:p>
          <a:p>
            <a:endParaRPr lang="nb-NO" dirty="0"/>
          </a:p>
        </p:txBody>
      </p:sp>
      <p:sp>
        <p:nvSpPr>
          <p:cNvPr id="4" name="Slide Number Placeholder 3"/>
          <p:cNvSpPr>
            <a:spLocks noGrp="1"/>
          </p:cNvSpPr>
          <p:nvPr>
            <p:ph type="sldNum" sz="quarter" idx="10"/>
          </p:nvPr>
        </p:nvSpPr>
        <p:spPr/>
        <p:txBody>
          <a:bodyPr/>
          <a:lstStyle/>
          <a:p>
            <a:fld id="{D3E10AA6-FB05-4A99-A181-D1EF3D6981B4}" type="slidenum">
              <a:rPr lang="nb-NO" smtClean="0"/>
              <a:pPr/>
              <a:t>3</a:t>
            </a:fld>
            <a:endParaRPr lang="nb-NO"/>
          </a:p>
        </p:txBody>
      </p:sp>
    </p:spTree>
    <p:extLst>
      <p:ext uri="{BB962C8B-B14F-4D97-AF65-F5344CB8AC3E}">
        <p14:creationId xmlns:p14="http://schemas.microsoft.com/office/powerpoint/2010/main" val="2928113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Georgia" pitchFamily="18" charset="0"/>
              </a:defRPr>
            </a:lvl1pPr>
            <a:lvl2pPr marL="792697" indent="-304884" eaLnBrk="0" hangingPunct="0">
              <a:defRPr sz="1300">
                <a:solidFill>
                  <a:schemeClr val="tx1"/>
                </a:solidFill>
                <a:latin typeface="Georgia" pitchFamily="18" charset="0"/>
              </a:defRPr>
            </a:lvl2pPr>
            <a:lvl3pPr marL="1219534" indent="-243907" eaLnBrk="0" hangingPunct="0">
              <a:defRPr sz="1300">
                <a:solidFill>
                  <a:schemeClr val="tx1"/>
                </a:solidFill>
                <a:latin typeface="Georgia" pitchFamily="18" charset="0"/>
              </a:defRPr>
            </a:lvl3pPr>
            <a:lvl4pPr marL="1707348" indent="-243907" eaLnBrk="0" hangingPunct="0">
              <a:defRPr sz="1300">
                <a:solidFill>
                  <a:schemeClr val="tx1"/>
                </a:solidFill>
                <a:latin typeface="Georgia" pitchFamily="18" charset="0"/>
              </a:defRPr>
            </a:lvl4pPr>
            <a:lvl5pPr marL="2195162" indent="-243907" eaLnBrk="0" hangingPunct="0">
              <a:defRPr sz="1300">
                <a:solidFill>
                  <a:schemeClr val="tx1"/>
                </a:solidFill>
                <a:latin typeface="Georgia" pitchFamily="18" charset="0"/>
              </a:defRPr>
            </a:lvl5pPr>
            <a:lvl6pPr marL="2682975" indent="-243907" eaLnBrk="0" fontAlgn="base" hangingPunct="0">
              <a:spcBef>
                <a:spcPct val="0"/>
              </a:spcBef>
              <a:spcAft>
                <a:spcPct val="0"/>
              </a:spcAft>
              <a:defRPr sz="1300">
                <a:solidFill>
                  <a:schemeClr val="tx1"/>
                </a:solidFill>
                <a:latin typeface="Georgia" pitchFamily="18" charset="0"/>
              </a:defRPr>
            </a:lvl6pPr>
            <a:lvl7pPr marL="3170789" indent="-243907" eaLnBrk="0" fontAlgn="base" hangingPunct="0">
              <a:spcBef>
                <a:spcPct val="0"/>
              </a:spcBef>
              <a:spcAft>
                <a:spcPct val="0"/>
              </a:spcAft>
              <a:defRPr sz="1300">
                <a:solidFill>
                  <a:schemeClr val="tx1"/>
                </a:solidFill>
                <a:latin typeface="Georgia" pitchFamily="18" charset="0"/>
              </a:defRPr>
            </a:lvl7pPr>
            <a:lvl8pPr marL="3658602" indent="-243907" eaLnBrk="0" fontAlgn="base" hangingPunct="0">
              <a:spcBef>
                <a:spcPct val="0"/>
              </a:spcBef>
              <a:spcAft>
                <a:spcPct val="0"/>
              </a:spcAft>
              <a:defRPr sz="1300">
                <a:solidFill>
                  <a:schemeClr val="tx1"/>
                </a:solidFill>
                <a:latin typeface="Georgia" pitchFamily="18" charset="0"/>
              </a:defRPr>
            </a:lvl8pPr>
            <a:lvl9pPr marL="4146417" indent="-243907" eaLnBrk="0" fontAlgn="base" hangingPunct="0">
              <a:spcBef>
                <a:spcPct val="0"/>
              </a:spcBef>
              <a:spcAft>
                <a:spcPct val="0"/>
              </a:spcAft>
              <a:defRPr sz="1300">
                <a:solidFill>
                  <a:schemeClr val="tx1"/>
                </a:solidFill>
                <a:latin typeface="Georgia" pitchFamily="18" charset="0"/>
              </a:defRPr>
            </a:lvl9pPr>
          </a:lstStyle>
          <a:p>
            <a:pPr eaLnBrk="1" hangingPunct="1"/>
            <a:fld id="{72360C27-B8DB-463D-86F2-1F561EEC3DF1}" type="slidenum">
              <a:rPr lang="nb-NO" altLang="nb-NO" smtClean="0">
                <a:latin typeface="Arial" charset="0"/>
              </a:rPr>
              <a:pPr eaLnBrk="1" hangingPunct="1"/>
              <a:t>7</a:t>
            </a:fld>
            <a:endParaRPr lang="nb-NO" altLang="nb-NO" smtClean="0">
              <a:latin typeface="Arial" charset="0"/>
            </a:endParaRPr>
          </a:p>
        </p:txBody>
      </p:sp>
      <p:sp>
        <p:nvSpPr>
          <p:cNvPr id="40963" name="Rectangle 2"/>
          <p:cNvSpPr>
            <a:spLocks noGrp="1" noRot="1" noChangeAspect="1" noChangeArrowheads="1" noTextEdit="1"/>
          </p:cNvSpPr>
          <p:nvPr>
            <p:ph type="sldImg"/>
          </p:nvPr>
        </p:nvSpPr>
        <p:spPr>
          <a:xfrm>
            <a:off x="184150" y="806450"/>
            <a:ext cx="6969125" cy="3919538"/>
          </a:xfrm>
          <a:ln/>
        </p:spPr>
      </p:sp>
      <p:sp>
        <p:nvSpPr>
          <p:cNvPr id="40964" name="Rectangle 3"/>
          <p:cNvSpPr>
            <a:spLocks noGrp="1" noChangeArrowheads="1"/>
          </p:cNvSpPr>
          <p:nvPr>
            <p:ph type="body" idx="1"/>
          </p:nvPr>
        </p:nvSpPr>
        <p:spPr>
          <a:xfrm>
            <a:off x="974582" y="4994070"/>
            <a:ext cx="5383321" cy="4733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mtClean="0"/>
          </a:p>
        </p:txBody>
      </p:sp>
    </p:spTree>
    <p:extLst>
      <p:ext uri="{BB962C8B-B14F-4D97-AF65-F5344CB8AC3E}">
        <p14:creationId xmlns:p14="http://schemas.microsoft.com/office/powerpoint/2010/main" val="1411699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Sekvensielle markeder: må ha </a:t>
            </a:r>
            <a:r>
              <a:rPr lang="nb-NO" dirty="0" err="1" smtClean="0"/>
              <a:t>day-ahead</a:t>
            </a:r>
            <a:r>
              <a:rPr lang="nb-NO" baseline="0" dirty="0" smtClean="0"/>
              <a:t> fordi produsenter som ikke er fleksible trenger tid til å planlegge produksjonen sin (kjernekraft, kullkraft)</a:t>
            </a:r>
          </a:p>
          <a:p>
            <a:r>
              <a:rPr lang="nb-NO" baseline="0" dirty="0" smtClean="0"/>
              <a:t>På den andre siden: trenger å ta hensyn til ny informasjon pga. usikkerhet i forbruk og ny fornybar produksjon (f.eks. sol og vind)</a:t>
            </a:r>
          </a:p>
          <a:p>
            <a:r>
              <a:rPr lang="nb-NO" baseline="0" dirty="0" err="1" smtClean="0"/>
              <a:t>Intradagmarkeder</a:t>
            </a:r>
            <a:r>
              <a:rPr lang="nb-NO" baseline="0" dirty="0" smtClean="0"/>
              <a:t> og balansemarkeder: også her ser vi bevegelse mot felles markeder (basert på områdepriser)</a:t>
            </a:r>
            <a:endParaRPr lang="nb-NO" dirty="0" smtClean="0"/>
          </a:p>
          <a:p>
            <a:endParaRPr lang="nb-NO" dirty="0" smtClean="0"/>
          </a:p>
          <a:p>
            <a:r>
              <a:rPr lang="nb-NO" dirty="0" smtClean="0"/>
              <a:t>Last 15-20 </a:t>
            </a:r>
            <a:r>
              <a:rPr lang="nb-NO" dirty="0" err="1" smtClean="0"/>
              <a:t>years</a:t>
            </a:r>
            <a:endParaRPr lang="nb-NO" dirty="0" smtClean="0"/>
          </a:p>
          <a:p>
            <a:r>
              <a:rPr lang="nb-NO" dirty="0" smtClean="0"/>
              <a:t>Makes a lot </a:t>
            </a:r>
            <a:r>
              <a:rPr lang="nb-NO" dirty="0" err="1" smtClean="0"/>
              <a:t>of</a:t>
            </a:r>
            <a:r>
              <a:rPr lang="nb-NO" dirty="0" smtClean="0"/>
              <a:t> </a:t>
            </a:r>
            <a:r>
              <a:rPr lang="nb-NO" dirty="0" err="1" smtClean="0"/>
              <a:t>sense</a:t>
            </a:r>
            <a:r>
              <a:rPr lang="nb-NO" dirty="0" smtClean="0"/>
              <a:t> </a:t>
            </a:r>
            <a:r>
              <a:rPr lang="nb-NO" dirty="0" err="1" smtClean="0"/>
              <a:t>considering</a:t>
            </a:r>
            <a:r>
              <a:rPr lang="nb-NO" dirty="0" smtClean="0"/>
              <a:t> </a:t>
            </a:r>
            <a:r>
              <a:rPr lang="nb-NO" dirty="0" err="1" smtClean="0"/>
              <a:t>the</a:t>
            </a:r>
            <a:r>
              <a:rPr lang="nb-NO" dirty="0" smtClean="0"/>
              <a:t> </a:t>
            </a:r>
            <a:r>
              <a:rPr lang="nb-NO" dirty="0" err="1" smtClean="0"/>
              <a:t>changes</a:t>
            </a:r>
            <a:r>
              <a:rPr lang="nb-NO" dirty="0" smtClean="0"/>
              <a:t> </a:t>
            </a:r>
            <a:r>
              <a:rPr lang="nb-NO" dirty="0" err="1" smtClean="0"/>
              <a:t>that</a:t>
            </a:r>
            <a:r>
              <a:rPr lang="nb-NO" dirty="0" smtClean="0"/>
              <a:t> have </a:t>
            </a:r>
            <a:r>
              <a:rPr lang="nb-NO" dirty="0" err="1" smtClean="0"/>
              <a:t>taken</a:t>
            </a:r>
            <a:r>
              <a:rPr lang="nb-NO" dirty="0" smtClean="0"/>
              <a:t> </a:t>
            </a:r>
            <a:r>
              <a:rPr lang="nb-NO" dirty="0" err="1" smtClean="0"/>
              <a:t>place</a:t>
            </a:r>
            <a:r>
              <a:rPr lang="nb-NO" dirty="0" smtClean="0"/>
              <a:t> in </a:t>
            </a:r>
            <a:r>
              <a:rPr lang="nb-NO" dirty="0" err="1" smtClean="0"/>
              <a:t>the</a:t>
            </a:r>
            <a:r>
              <a:rPr lang="nb-NO" dirty="0" smtClean="0"/>
              <a:t> </a:t>
            </a:r>
            <a:r>
              <a:rPr lang="nb-NO" dirty="0" err="1" smtClean="0"/>
              <a:t>generation</a:t>
            </a:r>
            <a:r>
              <a:rPr lang="nb-NO" dirty="0" smtClean="0"/>
              <a:t> </a:t>
            </a:r>
            <a:r>
              <a:rPr lang="nb-NO" dirty="0" err="1" smtClean="0"/>
              <a:t>of</a:t>
            </a:r>
            <a:r>
              <a:rPr lang="nb-NO" dirty="0" smtClean="0"/>
              <a:t> </a:t>
            </a:r>
            <a:r>
              <a:rPr lang="nb-NO" dirty="0" err="1" smtClean="0"/>
              <a:t>electricity</a:t>
            </a:r>
            <a:endParaRPr lang="nb-NO" dirty="0"/>
          </a:p>
        </p:txBody>
      </p:sp>
      <p:sp>
        <p:nvSpPr>
          <p:cNvPr id="4" name="Slide Number Placeholder 3"/>
          <p:cNvSpPr>
            <a:spLocks noGrp="1"/>
          </p:cNvSpPr>
          <p:nvPr>
            <p:ph type="sldNum" sz="quarter" idx="10"/>
          </p:nvPr>
        </p:nvSpPr>
        <p:spPr/>
        <p:txBody>
          <a:bodyPr/>
          <a:lstStyle/>
          <a:p>
            <a:fld id="{D3E10AA6-FB05-4A99-A181-D1EF3D6981B4}" type="slidenum">
              <a:rPr lang="nb-NO" smtClean="0"/>
              <a:pPr/>
              <a:t>9</a:t>
            </a:fld>
            <a:endParaRPr lang="nb-NO"/>
          </a:p>
        </p:txBody>
      </p:sp>
    </p:spTree>
    <p:extLst>
      <p:ext uri="{BB962C8B-B14F-4D97-AF65-F5344CB8AC3E}">
        <p14:creationId xmlns:p14="http://schemas.microsoft.com/office/powerpoint/2010/main" val="2725216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aseline="0" dirty="0" smtClean="0"/>
              <a:t>And </a:t>
            </a:r>
            <a:r>
              <a:rPr lang="nb-NO" baseline="0" dirty="0" err="1" smtClean="0"/>
              <a:t>we</a:t>
            </a:r>
            <a:r>
              <a:rPr lang="nb-NO" baseline="0" dirty="0" smtClean="0"/>
              <a:t> all </a:t>
            </a:r>
            <a:r>
              <a:rPr lang="nb-NO" baseline="0" dirty="0" err="1" smtClean="0"/>
              <a:t>know</a:t>
            </a:r>
            <a:r>
              <a:rPr lang="nb-NO" baseline="0" dirty="0" smtClean="0"/>
              <a:t> </a:t>
            </a:r>
            <a:r>
              <a:rPr lang="nb-NO" baseline="0" dirty="0" err="1" smtClean="0"/>
              <a:t>what</a:t>
            </a:r>
            <a:r>
              <a:rPr lang="nb-NO" baseline="0" dirty="0" smtClean="0"/>
              <a:t> </a:t>
            </a:r>
            <a:r>
              <a:rPr lang="nb-NO" baseline="0" dirty="0" err="1" smtClean="0"/>
              <a:t>happened</a:t>
            </a:r>
            <a:r>
              <a:rPr lang="nb-NO" baseline="0" dirty="0" smtClean="0"/>
              <a:t> later: </a:t>
            </a:r>
          </a:p>
          <a:p>
            <a:pPr marL="294237" indent="-294237">
              <a:buFontTx/>
              <a:buChar char="-"/>
            </a:pPr>
            <a:r>
              <a:rPr lang="nb-NO" baseline="0" dirty="0" smtClean="0"/>
              <a:t>A </a:t>
            </a:r>
            <a:r>
              <a:rPr lang="nb-NO" baseline="0" dirty="0" err="1" smtClean="0"/>
              <a:t>surge</a:t>
            </a:r>
            <a:r>
              <a:rPr lang="nb-NO" baseline="0" dirty="0" smtClean="0"/>
              <a:t> in energy </a:t>
            </a:r>
            <a:r>
              <a:rPr lang="nb-NO" baseline="0" dirty="0" err="1" smtClean="0"/>
              <a:t>prices</a:t>
            </a:r>
            <a:r>
              <a:rPr lang="nb-NO" baseline="0" dirty="0" smtClean="0"/>
              <a:t> in general, and </a:t>
            </a:r>
            <a:r>
              <a:rPr lang="nb-NO" baseline="0" dirty="0" err="1" smtClean="0"/>
              <a:t>electricity</a:t>
            </a:r>
            <a:r>
              <a:rPr lang="nb-NO" baseline="0" dirty="0" smtClean="0"/>
              <a:t> </a:t>
            </a:r>
            <a:r>
              <a:rPr lang="nb-NO" baseline="0" dirty="0" err="1" smtClean="0"/>
              <a:t>prices</a:t>
            </a:r>
            <a:r>
              <a:rPr lang="nb-NO" baseline="0" dirty="0" smtClean="0"/>
              <a:t> in </a:t>
            </a:r>
            <a:r>
              <a:rPr lang="nb-NO" baseline="0" dirty="0" err="1" smtClean="0"/>
              <a:t>particular</a:t>
            </a:r>
            <a:r>
              <a:rPr lang="nb-NO" baseline="0" dirty="0" smtClean="0"/>
              <a:t>, </a:t>
            </a:r>
          </a:p>
          <a:p>
            <a:pPr marL="294237" indent="-294237">
              <a:buFontTx/>
              <a:buChar char="-"/>
            </a:pPr>
            <a:r>
              <a:rPr lang="nb-NO" baseline="0" dirty="0" smtClean="0"/>
              <a:t>driven by </a:t>
            </a:r>
            <a:r>
              <a:rPr lang="nb-NO" baseline="0" dirty="0" err="1" smtClean="0"/>
              <a:t>high</a:t>
            </a:r>
            <a:r>
              <a:rPr lang="nb-NO" baseline="0" dirty="0" smtClean="0"/>
              <a:t> gas </a:t>
            </a:r>
            <a:r>
              <a:rPr lang="nb-NO" baseline="0" dirty="0" err="1" smtClean="0"/>
              <a:t>prices</a:t>
            </a:r>
            <a:r>
              <a:rPr lang="nb-NO" baseline="0" dirty="0" smtClean="0"/>
              <a:t>, </a:t>
            </a:r>
            <a:r>
              <a:rPr lang="nb-NO" baseline="0" dirty="0" err="1" smtClean="0"/>
              <a:t>high</a:t>
            </a:r>
            <a:r>
              <a:rPr lang="nb-NO" baseline="0" dirty="0" smtClean="0"/>
              <a:t> CO2-prices, </a:t>
            </a:r>
            <a:r>
              <a:rPr lang="nb-NO" baseline="0" dirty="0" err="1" smtClean="0"/>
              <a:t>low</a:t>
            </a:r>
            <a:r>
              <a:rPr lang="nb-NO" baseline="0" dirty="0" smtClean="0"/>
              <a:t> </a:t>
            </a:r>
            <a:r>
              <a:rPr lang="nb-NO" baseline="0" dirty="0" err="1" smtClean="0"/>
              <a:t>hydro</a:t>
            </a:r>
            <a:r>
              <a:rPr lang="nb-NO" baseline="0" dirty="0" smtClean="0"/>
              <a:t> </a:t>
            </a:r>
            <a:r>
              <a:rPr lang="nb-NO" baseline="0" dirty="0" err="1" smtClean="0"/>
              <a:t>power</a:t>
            </a:r>
            <a:r>
              <a:rPr lang="nb-NO" baseline="0" dirty="0" smtClean="0"/>
              <a:t> </a:t>
            </a:r>
            <a:r>
              <a:rPr lang="nb-NO" baseline="0" dirty="0" err="1" smtClean="0"/>
              <a:t>reservoirs</a:t>
            </a:r>
            <a:r>
              <a:rPr lang="nb-NO" baseline="0" dirty="0" smtClean="0"/>
              <a:t> and </a:t>
            </a:r>
            <a:r>
              <a:rPr lang="nb-NO" baseline="0" dirty="0" err="1" smtClean="0"/>
              <a:t>increased</a:t>
            </a:r>
            <a:r>
              <a:rPr lang="nb-NO" baseline="0" dirty="0" smtClean="0"/>
              <a:t> </a:t>
            </a:r>
            <a:r>
              <a:rPr lang="nb-NO" baseline="0" dirty="0" err="1" smtClean="0"/>
              <a:t>transmission</a:t>
            </a:r>
            <a:r>
              <a:rPr lang="nb-NO" baseline="0" dirty="0" smtClean="0"/>
              <a:t> </a:t>
            </a:r>
            <a:r>
              <a:rPr lang="nb-NO" baseline="0" dirty="0" err="1" smtClean="0"/>
              <a:t>capacity</a:t>
            </a:r>
            <a:r>
              <a:rPr lang="nb-NO" baseline="0" dirty="0" smtClean="0"/>
              <a:t> </a:t>
            </a:r>
            <a:r>
              <a:rPr lang="nb-NO" baseline="0" dirty="0" err="1" smtClean="0"/>
              <a:t>towards</a:t>
            </a:r>
            <a:r>
              <a:rPr lang="nb-NO" baseline="0" dirty="0" smtClean="0"/>
              <a:t> Europe.</a:t>
            </a:r>
          </a:p>
          <a:p>
            <a:endParaRPr lang="nb-NO" baseline="0" dirty="0" smtClean="0"/>
          </a:p>
          <a:p>
            <a:endParaRPr lang="nb-NO" baseline="0" dirty="0" smtClean="0"/>
          </a:p>
          <a:p>
            <a:endParaRPr lang="nb-NO" baseline="0" dirty="0" smtClean="0"/>
          </a:p>
          <a:p>
            <a:endParaRPr lang="nb-NO" baseline="0" dirty="0" smtClean="0"/>
          </a:p>
          <a:p>
            <a:endParaRPr lang="nb-NO" baseline="0" dirty="0" smtClean="0"/>
          </a:p>
          <a:p>
            <a:endParaRPr lang="nb-NO" baseline="0" dirty="0" smtClean="0"/>
          </a:p>
        </p:txBody>
      </p:sp>
      <p:sp>
        <p:nvSpPr>
          <p:cNvPr id="4" name="Slide Number Placeholder 3"/>
          <p:cNvSpPr>
            <a:spLocks noGrp="1"/>
          </p:cNvSpPr>
          <p:nvPr>
            <p:ph type="sldNum" sz="quarter" idx="10"/>
          </p:nvPr>
        </p:nvSpPr>
        <p:spPr/>
        <p:txBody>
          <a:bodyPr/>
          <a:lstStyle/>
          <a:p>
            <a:fld id="{D3E10AA6-FB05-4A99-A181-D1EF3D6981B4}" type="slidenum">
              <a:rPr lang="nb-NO" smtClean="0"/>
              <a:pPr/>
              <a:t>10</a:t>
            </a:fld>
            <a:endParaRPr lang="nb-NO"/>
          </a:p>
        </p:txBody>
      </p:sp>
    </p:spTree>
    <p:extLst>
      <p:ext uri="{BB962C8B-B14F-4D97-AF65-F5344CB8AC3E}">
        <p14:creationId xmlns:p14="http://schemas.microsoft.com/office/powerpoint/2010/main" val="2425799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smtClean="0"/>
              <a:t>Low</a:t>
            </a:r>
            <a:r>
              <a:rPr lang="nb-NO" dirty="0" smtClean="0"/>
              <a:t> and </a:t>
            </a:r>
            <a:r>
              <a:rPr lang="nb-NO" dirty="0" err="1" smtClean="0"/>
              <a:t>even</a:t>
            </a:r>
            <a:r>
              <a:rPr lang="nb-NO" dirty="0" smtClean="0"/>
              <a:t> negative </a:t>
            </a:r>
            <a:r>
              <a:rPr lang="nb-NO" dirty="0" err="1" smtClean="0"/>
              <a:t>prices</a:t>
            </a:r>
            <a:r>
              <a:rPr lang="nb-NO" baseline="0" dirty="0" smtClean="0"/>
              <a:t> in energy </a:t>
            </a:r>
            <a:r>
              <a:rPr lang="nb-NO" baseline="0" dirty="0" err="1" smtClean="0"/>
              <a:t>only</a:t>
            </a:r>
            <a:r>
              <a:rPr lang="nb-NO" baseline="0" dirty="0" smtClean="0"/>
              <a:t> </a:t>
            </a:r>
            <a:r>
              <a:rPr lang="nb-NO" baseline="0" dirty="0" err="1" smtClean="0"/>
              <a:t>markets</a:t>
            </a:r>
            <a:r>
              <a:rPr lang="nb-NO" baseline="0" dirty="0" smtClean="0"/>
              <a:t> </a:t>
            </a:r>
            <a:r>
              <a:rPr lang="nb-NO" baseline="0" dirty="0" err="1" smtClean="0"/>
              <a:t>when</a:t>
            </a:r>
            <a:r>
              <a:rPr lang="nb-NO" baseline="0" dirty="0" smtClean="0"/>
              <a:t> </a:t>
            </a:r>
            <a:r>
              <a:rPr lang="nb-NO" baseline="0" dirty="0" err="1" smtClean="0"/>
              <a:t>renewable</a:t>
            </a:r>
            <a:r>
              <a:rPr lang="nb-NO" baseline="0" dirty="0" smtClean="0"/>
              <a:t> </a:t>
            </a:r>
            <a:r>
              <a:rPr lang="nb-NO" baseline="0" dirty="0" err="1" smtClean="0"/>
              <a:t>power</a:t>
            </a:r>
            <a:r>
              <a:rPr lang="nb-NO" baseline="0" dirty="0" smtClean="0"/>
              <a:t> </a:t>
            </a:r>
            <a:r>
              <a:rPr lang="nb-NO" baseline="0" dirty="0" err="1" smtClean="0"/>
              <a:t>with</a:t>
            </a:r>
            <a:r>
              <a:rPr lang="nb-NO" baseline="0" dirty="0" smtClean="0"/>
              <a:t> </a:t>
            </a:r>
            <a:r>
              <a:rPr lang="nb-NO" baseline="0" dirty="0" err="1" smtClean="0"/>
              <a:t>close</a:t>
            </a:r>
            <a:r>
              <a:rPr lang="nb-NO" baseline="0" dirty="0" smtClean="0"/>
              <a:t> to zero marginal </a:t>
            </a:r>
            <a:r>
              <a:rPr lang="nb-NO" baseline="0" dirty="0" err="1" smtClean="0"/>
              <a:t>cost</a:t>
            </a:r>
            <a:r>
              <a:rPr lang="nb-NO" baseline="0" dirty="0" smtClean="0"/>
              <a:t>, </a:t>
            </a:r>
            <a:r>
              <a:rPr lang="nb-NO" baseline="0" dirty="0" err="1" smtClean="0"/>
              <a:t>that</a:t>
            </a:r>
            <a:r>
              <a:rPr lang="nb-NO" baseline="0" dirty="0" smtClean="0"/>
              <a:t> </a:t>
            </a:r>
            <a:r>
              <a:rPr lang="nb-NO" baseline="0" dirty="0" err="1" smtClean="0"/>
              <a:t>can</a:t>
            </a:r>
            <a:r>
              <a:rPr lang="nb-NO" baseline="0" dirty="0" smtClean="0"/>
              <a:t> </a:t>
            </a:r>
            <a:r>
              <a:rPr lang="nb-NO" baseline="0" dirty="0" err="1" smtClean="0"/>
              <a:t>even</a:t>
            </a:r>
            <a:r>
              <a:rPr lang="nb-NO" baseline="0" dirty="0" smtClean="0"/>
              <a:t> be </a:t>
            </a:r>
            <a:r>
              <a:rPr lang="nb-NO" baseline="0" dirty="0" err="1" smtClean="0"/>
              <a:t>subsidized</a:t>
            </a:r>
            <a:r>
              <a:rPr lang="nb-NO" baseline="0" dirty="0" smtClean="0"/>
              <a:t>, is </a:t>
            </a:r>
            <a:r>
              <a:rPr lang="nb-NO" baseline="0" dirty="0" err="1" smtClean="0"/>
              <a:t>combined</a:t>
            </a:r>
            <a:r>
              <a:rPr lang="nb-NO" baseline="0" dirty="0" smtClean="0"/>
              <a:t> </a:t>
            </a:r>
            <a:r>
              <a:rPr lang="nb-NO" baseline="0" dirty="0" err="1" smtClean="0"/>
              <a:t>with</a:t>
            </a:r>
            <a:r>
              <a:rPr lang="nb-NO" baseline="0" dirty="0" smtClean="0"/>
              <a:t> </a:t>
            </a:r>
            <a:r>
              <a:rPr lang="nb-NO" baseline="0" dirty="0" err="1" smtClean="0"/>
              <a:t>thermal</a:t>
            </a:r>
            <a:r>
              <a:rPr lang="nb-NO" baseline="0" dirty="0" smtClean="0"/>
              <a:t> </a:t>
            </a:r>
            <a:r>
              <a:rPr lang="nb-NO" baseline="0" dirty="0" err="1" smtClean="0"/>
              <a:t>power</a:t>
            </a:r>
            <a:r>
              <a:rPr lang="nb-NO" baseline="0" dirty="0" smtClean="0"/>
              <a:t> generators </a:t>
            </a:r>
            <a:r>
              <a:rPr lang="nb-NO" baseline="0" dirty="0" err="1" smtClean="0"/>
              <a:t>with</a:t>
            </a:r>
            <a:r>
              <a:rPr lang="nb-NO" baseline="0" dirty="0" smtClean="0"/>
              <a:t> start up </a:t>
            </a:r>
            <a:r>
              <a:rPr lang="nb-NO" baseline="0" dirty="0" err="1" smtClean="0"/>
              <a:t>cost</a:t>
            </a:r>
            <a:r>
              <a:rPr lang="nb-NO" baseline="0" dirty="0" smtClean="0"/>
              <a:t>.</a:t>
            </a:r>
          </a:p>
          <a:p>
            <a:endParaRPr lang="nb-NO" baseline="0" dirty="0" smtClean="0"/>
          </a:p>
          <a:p>
            <a:r>
              <a:rPr lang="nb-NO" baseline="0" dirty="0" err="1" smtClean="0"/>
              <a:t>Need</a:t>
            </a:r>
            <a:r>
              <a:rPr lang="nb-NO" baseline="0" dirty="0" smtClean="0"/>
              <a:t> for </a:t>
            </a:r>
            <a:r>
              <a:rPr lang="nb-NO" baseline="0" dirty="0" err="1" smtClean="0"/>
              <a:t>capacity</a:t>
            </a:r>
            <a:r>
              <a:rPr lang="nb-NO" baseline="0" dirty="0" smtClean="0"/>
              <a:t> </a:t>
            </a:r>
            <a:r>
              <a:rPr lang="nb-NO" baseline="0" dirty="0" err="1" smtClean="0"/>
              <a:t>remuneration</a:t>
            </a:r>
            <a:r>
              <a:rPr lang="nb-NO" baseline="0" dirty="0" smtClean="0"/>
              <a:t>? How? Not </a:t>
            </a:r>
            <a:r>
              <a:rPr lang="nb-NO" baseline="0" dirty="0" err="1" smtClean="0"/>
              <a:t>harmonized</a:t>
            </a:r>
            <a:r>
              <a:rPr lang="nb-NO" baseline="0" dirty="0" smtClean="0"/>
              <a:t> </a:t>
            </a:r>
            <a:r>
              <a:rPr lang="nb-NO" baseline="0" dirty="0" err="1" smtClean="0"/>
              <a:t>across</a:t>
            </a:r>
            <a:r>
              <a:rPr lang="nb-NO" baseline="0" dirty="0" smtClean="0"/>
              <a:t> Europe.</a:t>
            </a:r>
            <a:endParaRPr lang="nb-NO" dirty="0"/>
          </a:p>
        </p:txBody>
      </p:sp>
      <p:sp>
        <p:nvSpPr>
          <p:cNvPr id="4" name="Slide Number Placeholder 3"/>
          <p:cNvSpPr>
            <a:spLocks noGrp="1"/>
          </p:cNvSpPr>
          <p:nvPr>
            <p:ph type="sldNum" sz="quarter" idx="10"/>
          </p:nvPr>
        </p:nvSpPr>
        <p:spPr/>
        <p:txBody>
          <a:bodyPr/>
          <a:lstStyle/>
          <a:p>
            <a:fld id="{D3E10AA6-FB05-4A99-A181-D1EF3D6981B4}" type="slidenum">
              <a:rPr lang="nb-NO" smtClean="0"/>
              <a:pPr/>
              <a:t>11</a:t>
            </a:fld>
            <a:endParaRPr lang="nb-NO"/>
          </a:p>
        </p:txBody>
      </p:sp>
    </p:spTree>
    <p:extLst>
      <p:ext uri="{BB962C8B-B14F-4D97-AF65-F5344CB8AC3E}">
        <p14:creationId xmlns:p14="http://schemas.microsoft.com/office/powerpoint/2010/main" val="53653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New </a:t>
            </a:r>
            <a:r>
              <a:rPr lang="nb-NO" dirty="0" err="1" smtClean="0"/>
              <a:t>paradigm</a:t>
            </a:r>
            <a:endParaRPr lang="nb-NO" dirty="0" smtClean="0"/>
          </a:p>
          <a:p>
            <a:r>
              <a:rPr lang="nb-NO" dirty="0" smtClean="0"/>
              <a:t>From </a:t>
            </a:r>
            <a:r>
              <a:rPr lang="nb-NO" dirty="0" err="1" smtClean="0"/>
              <a:t>the</a:t>
            </a:r>
            <a:r>
              <a:rPr lang="nb-NO" dirty="0" smtClean="0"/>
              <a:t> </a:t>
            </a:r>
            <a:r>
              <a:rPr lang="nb-NO" dirty="0" err="1" smtClean="0"/>
              <a:t>traditional</a:t>
            </a:r>
            <a:r>
              <a:rPr lang="nb-NO" dirty="0" smtClean="0"/>
              <a:t> </a:t>
            </a:r>
            <a:r>
              <a:rPr lang="nb-NO" dirty="0" err="1" smtClean="0"/>
              <a:t>situation</a:t>
            </a:r>
            <a:r>
              <a:rPr lang="nb-NO" baseline="0" dirty="0" smtClean="0"/>
              <a:t> </a:t>
            </a:r>
            <a:r>
              <a:rPr lang="nb-NO" baseline="0" dirty="0" err="1" smtClean="0"/>
              <a:t>where</a:t>
            </a:r>
            <a:r>
              <a:rPr lang="nb-NO" baseline="0" dirty="0" smtClean="0"/>
              <a:t> </a:t>
            </a:r>
            <a:r>
              <a:rPr lang="nb-NO" baseline="0" dirty="0" err="1" smtClean="0"/>
              <a:t>generation</a:t>
            </a:r>
            <a:r>
              <a:rPr lang="nb-NO" baseline="0" dirty="0" smtClean="0"/>
              <a:t> </a:t>
            </a:r>
            <a:r>
              <a:rPr lang="nb-NO" baseline="0" dirty="0" err="1" smtClean="0"/>
              <a:t>follows</a:t>
            </a:r>
            <a:r>
              <a:rPr lang="nb-NO" baseline="0" dirty="0" smtClean="0"/>
              <a:t> </a:t>
            </a:r>
            <a:r>
              <a:rPr lang="nb-NO" baseline="0" dirty="0" err="1" smtClean="0"/>
              <a:t>load</a:t>
            </a:r>
            <a:r>
              <a:rPr lang="nb-NO" baseline="0" dirty="0" smtClean="0"/>
              <a:t> to </a:t>
            </a:r>
            <a:r>
              <a:rPr lang="nb-NO" baseline="0" dirty="0" err="1" smtClean="0"/>
              <a:t>l</a:t>
            </a:r>
            <a:r>
              <a:rPr lang="nb-NO" dirty="0" err="1" smtClean="0"/>
              <a:t>oad</a:t>
            </a:r>
            <a:r>
              <a:rPr lang="nb-NO" dirty="0" smtClean="0"/>
              <a:t> </a:t>
            </a:r>
            <a:r>
              <a:rPr lang="nb-NO" dirty="0" err="1" smtClean="0"/>
              <a:t>following</a:t>
            </a:r>
            <a:r>
              <a:rPr lang="nb-NO" baseline="0" dirty="0" smtClean="0"/>
              <a:t> </a:t>
            </a:r>
            <a:r>
              <a:rPr lang="nb-NO" baseline="0" dirty="0" err="1" smtClean="0"/>
              <a:t>generation</a:t>
            </a:r>
            <a:r>
              <a:rPr lang="nb-NO" baseline="0" dirty="0" smtClean="0"/>
              <a:t>?</a:t>
            </a:r>
          </a:p>
          <a:p>
            <a:r>
              <a:rPr lang="nb-NO" baseline="0" dirty="0" smtClean="0"/>
              <a:t>(</a:t>
            </a:r>
            <a:r>
              <a:rPr lang="nb-NO" baseline="0" dirty="0" err="1" smtClean="0"/>
              <a:t>Unless</a:t>
            </a:r>
            <a:r>
              <a:rPr lang="nb-NO" baseline="0" dirty="0" smtClean="0"/>
              <a:t> </a:t>
            </a:r>
            <a:r>
              <a:rPr lang="nb-NO" baseline="0" dirty="0" err="1" smtClean="0"/>
              <a:t>storage</a:t>
            </a:r>
            <a:r>
              <a:rPr lang="nb-NO" baseline="0" dirty="0" smtClean="0"/>
              <a:t> </a:t>
            </a:r>
            <a:r>
              <a:rPr lang="nb-NO" baseline="0" dirty="0" err="1" smtClean="0"/>
              <a:t>becomes</a:t>
            </a:r>
            <a:r>
              <a:rPr lang="nb-NO" baseline="0" dirty="0" smtClean="0"/>
              <a:t> </a:t>
            </a:r>
            <a:r>
              <a:rPr lang="nb-NO" baseline="0" dirty="0" err="1" smtClean="0"/>
              <a:t>really</a:t>
            </a:r>
            <a:r>
              <a:rPr lang="nb-NO" baseline="0" dirty="0" smtClean="0"/>
              <a:t> </a:t>
            </a:r>
            <a:r>
              <a:rPr lang="nb-NO" baseline="0" dirty="0" err="1" smtClean="0"/>
              <a:t>inexpensive</a:t>
            </a:r>
            <a:r>
              <a:rPr lang="nb-NO" baseline="0" dirty="0" smtClean="0"/>
              <a:t>)</a:t>
            </a:r>
          </a:p>
          <a:p>
            <a:endParaRPr lang="nb-NO" baseline="0" dirty="0" smtClean="0"/>
          </a:p>
          <a:p>
            <a:r>
              <a:rPr lang="nb-NO" baseline="0" dirty="0" err="1" smtClean="0"/>
              <a:t>Need</a:t>
            </a:r>
            <a:r>
              <a:rPr lang="nb-NO" baseline="0" dirty="0" smtClean="0"/>
              <a:t> for </a:t>
            </a:r>
            <a:r>
              <a:rPr lang="nb-NO" baseline="0" dirty="0" err="1" smtClean="0"/>
              <a:t>new</a:t>
            </a:r>
            <a:r>
              <a:rPr lang="nb-NO" baseline="0" dirty="0" smtClean="0"/>
              <a:t> </a:t>
            </a:r>
            <a:r>
              <a:rPr lang="nb-NO" baseline="0" dirty="0" err="1" smtClean="0"/>
              <a:t>products</a:t>
            </a:r>
            <a:r>
              <a:rPr lang="nb-NO" baseline="0" dirty="0" smtClean="0"/>
              <a:t>?</a:t>
            </a:r>
          </a:p>
          <a:p>
            <a:r>
              <a:rPr lang="nb-NO" baseline="0" dirty="0" err="1" smtClean="0"/>
              <a:t>Ramping</a:t>
            </a:r>
            <a:r>
              <a:rPr lang="nb-NO" baseline="0" dirty="0" smtClean="0"/>
              <a:t>; generators or </a:t>
            </a:r>
            <a:r>
              <a:rPr lang="nb-NO" baseline="0" dirty="0" err="1" smtClean="0"/>
              <a:t>consumers</a:t>
            </a:r>
            <a:r>
              <a:rPr lang="nb-NO" baseline="0" dirty="0" smtClean="0"/>
              <a:t> </a:t>
            </a:r>
            <a:r>
              <a:rPr lang="nb-NO" baseline="0" dirty="0" err="1" smtClean="0"/>
              <a:t>that</a:t>
            </a:r>
            <a:r>
              <a:rPr lang="nb-NO" baseline="0" dirty="0" smtClean="0"/>
              <a:t> </a:t>
            </a:r>
            <a:r>
              <a:rPr lang="nb-NO" baseline="0" dirty="0" err="1" smtClean="0"/>
              <a:t>can</a:t>
            </a:r>
            <a:r>
              <a:rPr lang="nb-NO" baseline="0" dirty="0" smtClean="0"/>
              <a:t> </a:t>
            </a:r>
            <a:r>
              <a:rPr lang="nb-NO" baseline="0" dirty="0" err="1" smtClean="0"/>
              <a:t>change</a:t>
            </a:r>
            <a:r>
              <a:rPr lang="nb-NO" baseline="0" dirty="0" smtClean="0"/>
              <a:t> </a:t>
            </a:r>
            <a:r>
              <a:rPr lang="nb-NO" baseline="0" dirty="0" err="1" smtClean="0"/>
              <a:t>quickly</a:t>
            </a:r>
            <a:endParaRPr lang="nb-NO" baseline="0" dirty="0" smtClean="0"/>
          </a:p>
          <a:p>
            <a:r>
              <a:rPr lang="nb-NO" baseline="0" dirty="0" err="1" smtClean="0"/>
              <a:t>Capacity</a:t>
            </a:r>
            <a:r>
              <a:rPr lang="nb-NO" baseline="0" dirty="0" smtClean="0"/>
              <a:t> </a:t>
            </a:r>
            <a:r>
              <a:rPr lang="nb-NO" baseline="0" dirty="0" err="1" smtClean="0"/>
              <a:t>payments</a:t>
            </a:r>
            <a:r>
              <a:rPr lang="nb-NO" baseline="0" dirty="0" smtClean="0"/>
              <a:t>?</a:t>
            </a:r>
          </a:p>
          <a:p>
            <a:r>
              <a:rPr lang="nb-NO" baseline="0" dirty="0" err="1" smtClean="0"/>
              <a:t>Demand</a:t>
            </a:r>
            <a:r>
              <a:rPr lang="nb-NO" baseline="0" dirty="0" smtClean="0"/>
              <a:t> </a:t>
            </a:r>
            <a:r>
              <a:rPr lang="nb-NO" baseline="0" dirty="0" err="1" smtClean="0"/>
              <a:t>flexibility</a:t>
            </a:r>
            <a:endParaRPr lang="nb-NO" baseline="0" dirty="0" smtClean="0"/>
          </a:p>
          <a:p>
            <a:endParaRPr lang="nb-NO" baseline="0" dirty="0" smtClean="0"/>
          </a:p>
          <a:p>
            <a:r>
              <a:rPr lang="nb-NO" baseline="0" dirty="0" err="1" smtClean="0"/>
              <a:t>Extensive</a:t>
            </a:r>
            <a:r>
              <a:rPr lang="nb-NO" baseline="0" dirty="0" smtClean="0"/>
              <a:t> </a:t>
            </a:r>
            <a:r>
              <a:rPr lang="nb-NO" baseline="0" dirty="0" err="1" smtClean="0"/>
              <a:t>electrification</a:t>
            </a:r>
            <a:r>
              <a:rPr lang="nb-NO" baseline="0" dirty="0" smtClean="0"/>
              <a:t> </a:t>
            </a:r>
            <a:r>
              <a:rPr lang="nb-NO" baseline="0" dirty="0" err="1" smtClean="0"/>
              <a:t>implies</a:t>
            </a:r>
            <a:r>
              <a:rPr lang="nb-NO" baseline="0" dirty="0" smtClean="0"/>
              <a:t> a </a:t>
            </a:r>
            <a:r>
              <a:rPr lang="nb-NO" baseline="0" dirty="0" err="1" smtClean="0"/>
              <a:t>need</a:t>
            </a:r>
            <a:r>
              <a:rPr lang="nb-NO" baseline="0" dirty="0" smtClean="0"/>
              <a:t> for </a:t>
            </a:r>
            <a:r>
              <a:rPr lang="nb-NO" baseline="0" dirty="0" err="1" smtClean="0"/>
              <a:t>large</a:t>
            </a:r>
            <a:r>
              <a:rPr lang="nb-NO" baseline="0" dirty="0" smtClean="0"/>
              <a:t> </a:t>
            </a:r>
            <a:r>
              <a:rPr lang="nb-NO" baseline="0" dirty="0" err="1" smtClean="0"/>
              <a:t>new</a:t>
            </a:r>
            <a:r>
              <a:rPr lang="nb-NO" baseline="0" dirty="0" smtClean="0"/>
              <a:t> </a:t>
            </a:r>
            <a:r>
              <a:rPr lang="nb-NO" baseline="0" dirty="0" err="1" smtClean="0"/>
              <a:t>capacity</a:t>
            </a:r>
            <a:r>
              <a:rPr lang="nb-NO" baseline="0" dirty="0" smtClean="0"/>
              <a:t> in </a:t>
            </a:r>
            <a:r>
              <a:rPr lang="nb-NO" baseline="0" dirty="0" err="1" smtClean="0"/>
              <a:t>generation</a:t>
            </a:r>
            <a:r>
              <a:rPr lang="nb-NO" baseline="0" dirty="0" smtClean="0"/>
              <a:t> and grid, and </a:t>
            </a:r>
            <a:r>
              <a:rPr lang="nb-NO" baseline="0" dirty="0" err="1" smtClean="0"/>
              <a:t>we</a:t>
            </a:r>
            <a:r>
              <a:rPr lang="nb-NO" baseline="0" dirty="0" smtClean="0"/>
              <a:t> have </a:t>
            </a:r>
            <a:r>
              <a:rPr lang="nb-NO" baseline="0" dirty="0" err="1" smtClean="0"/>
              <a:t>seen</a:t>
            </a:r>
            <a:r>
              <a:rPr lang="nb-NO" baseline="0" dirty="0" smtClean="0"/>
              <a:t> </a:t>
            </a:r>
            <a:r>
              <a:rPr lang="nb-NO" baseline="0" dirty="0" err="1" smtClean="0"/>
              <a:t>that</a:t>
            </a:r>
            <a:r>
              <a:rPr lang="nb-NO" baseline="0" dirty="0" smtClean="0"/>
              <a:t> </a:t>
            </a:r>
            <a:r>
              <a:rPr lang="nb-NO" baseline="0" dirty="0" err="1" smtClean="0"/>
              <a:t>public</a:t>
            </a:r>
            <a:r>
              <a:rPr lang="nb-NO" baseline="0" dirty="0" smtClean="0"/>
              <a:t> </a:t>
            </a:r>
            <a:r>
              <a:rPr lang="nb-NO" baseline="0" dirty="0" err="1" smtClean="0"/>
              <a:t>acceptance</a:t>
            </a:r>
            <a:r>
              <a:rPr lang="nb-NO" baseline="0" dirty="0" smtClean="0"/>
              <a:t> </a:t>
            </a:r>
            <a:r>
              <a:rPr lang="nb-NO" baseline="0" dirty="0" err="1" smtClean="0"/>
              <a:t>becomes</a:t>
            </a:r>
            <a:r>
              <a:rPr lang="nb-NO" baseline="0" dirty="0" smtClean="0"/>
              <a:t> an </a:t>
            </a:r>
            <a:r>
              <a:rPr lang="nb-NO" baseline="0" dirty="0" err="1" smtClean="0"/>
              <a:t>issue</a:t>
            </a:r>
            <a:r>
              <a:rPr lang="nb-NO" baseline="0" dirty="0" smtClean="0"/>
              <a:t>:</a:t>
            </a:r>
            <a:endParaRPr lang="nb-NO" dirty="0"/>
          </a:p>
        </p:txBody>
      </p:sp>
      <p:sp>
        <p:nvSpPr>
          <p:cNvPr id="4" name="Slide Number Placeholder 3"/>
          <p:cNvSpPr>
            <a:spLocks noGrp="1"/>
          </p:cNvSpPr>
          <p:nvPr>
            <p:ph type="sldNum" sz="quarter" idx="10"/>
          </p:nvPr>
        </p:nvSpPr>
        <p:spPr/>
        <p:txBody>
          <a:bodyPr/>
          <a:lstStyle/>
          <a:p>
            <a:fld id="{D3E10AA6-FB05-4A99-A181-D1EF3D6981B4}" type="slidenum">
              <a:rPr lang="nb-NO" smtClean="0"/>
              <a:pPr/>
              <a:t>13</a:t>
            </a:fld>
            <a:endParaRPr lang="nb-NO"/>
          </a:p>
        </p:txBody>
      </p:sp>
    </p:spTree>
    <p:extLst>
      <p:ext uri="{BB962C8B-B14F-4D97-AF65-F5344CB8AC3E}">
        <p14:creationId xmlns:p14="http://schemas.microsoft.com/office/powerpoint/2010/main" val="3627155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33830">
              <a:defRPr/>
            </a:pPr>
            <a:r>
              <a:rPr lang="nb-NO" dirty="0"/>
              <a:t>Kablene bidrar til en mer effektiv utnyttelse av kraftressursene våre, og det gir økt velferd for oss alle gjennom skatteinntekter og offentlig eierskap i kraftselskapene. Jeg ser behovet for tiltak for å skjerme strømkunder som sliter med høye strømkostnader, men det må gjøres på en måte som ikke fjerner insentivene til å spare strøm når det er nødvendig. Kontantoverføringer som er uavhengig av faktisk forbruk er en mulighet. Det er også viktig å gi insentiver til tiltak som gjør disse kundene bedre rustet til å møte fremtidige pristopper, for eksempel rausere støtteordninger til ENØK-tiltak (</a:t>
            </a:r>
            <a:r>
              <a:rPr lang="nb-NO" dirty="0" err="1"/>
              <a:t>jmf</a:t>
            </a:r>
            <a:r>
              <a:rPr lang="nb-NO" dirty="0"/>
              <a:t> nyhetsoppslagene om ENOVA de siste dagene).</a:t>
            </a:r>
          </a:p>
          <a:p>
            <a:endParaRPr lang="nb-NO" dirty="0"/>
          </a:p>
        </p:txBody>
      </p:sp>
      <p:sp>
        <p:nvSpPr>
          <p:cNvPr id="4" name="Slide Number Placeholder 3"/>
          <p:cNvSpPr>
            <a:spLocks noGrp="1"/>
          </p:cNvSpPr>
          <p:nvPr>
            <p:ph type="sldNum" sz="quarter" idx="10"/>
          </p:nvPr>
        </p:nvSpPr>
        <p:spPr/>
        <p:txBody>
          <a:bodyPr/>
          <a:lstStyle/>
          <a:p>
            <a:fld id="{D3E10AA6-FB05-4A99-A181-D1EF3D6981B4}" type="slidenum">
              <a:rPr lang="nb-NO" smtClean="0"/>
              <a:pPr/>
              <a:t>14</a:t>
            </a:fld>
            <a:endParaRPr lang="nb-NO"/>
          </a:p>
        </p:txBody>
      </p:sp>
    </p:spTree>
    <p:extLst>
      <p:ext uri="{BB962C8B-B14F-4D97-AF65-F5344CB8AC3E}">
        <p14:creationId xmlns:p14="http://schemas.microsoft.com/office/powerpoint/2010/main" val="5420507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5.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1.jpe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sp>
        <p:nvSpPr>
          <p:cNvPr id="11" name="Tittel 1"/>
          <p:cNvSpPr>
            <a:spLocks noGrp="1"/>
          </p:cNvSpPr>
          <p:nvPr>
            <p:ph type="ctrTitle" hasCustomPrompt="1"/>
          </p:nvPr>
        </p:nvSpPr>
        <p:spPr>
          <a:xfrm>
            <a:off x="1499074" y="1504950"/>
            <a:ext cx="9604952" cy="3176372"/>
          </a:xfrm>
          <a:prstGeom prst="rect">
            <a:avLst/>
          </a:prstGeom>
        </p:spPr>
        <p:txBody>
          <a:bodyPr anchor="b">
            <a:noAutofit/>
          </a:bodyPr>
          <a:lstStyle>
            <a:lvl1pPr>
              <a:defRPr sz="4000" b="0" cap="all" baseline="0">
                <a:solidFill>
                  <a:srgbClr val="003A54"/>
                </a:solidFill>
              </a:defRPr>
            </a:lvl1pPr>
          </a:lstStyle>
          <a:p>
            <a:r>
              <a:rPr lang="nb-NO"/>
              <a:t>CLICK TO </a:t>
            </a:r>
            <a:r>
              <a:rPr lang="nb-NO" err="1"/>
              <a:t>add</a:t>
            </a:r>
            <a:r>
              <a:rPr lang="nb-NO"/>
              <a:t> TITLE</a:t>
            </a:r>
          </a:p>
        </p:txBody>
      </p:sp>
      <p:sp>
        <p:nvSpPr>
          <p:cNvPr id="12" name="Plassholder for tekst 8"/>
          <p:cNvSpPr>
            <a:spLocks noGrp="1"/>
          </p:cNvSpPr>
          <p:nvPr>
            <p:ph type="body" sz="quarter" idx="12" hasCustomPrompt="1"/>
          </p:nvPr>
        </p:nvSpPr>
        <p:spPr>
          <a:xfrm>
            <a:off x="1498871" y="4678635"/>
            <a:ext cx="9607184" cy="914400"/>
          </a:xfrm>
          <a:prstGeom prst="rect">
            <a:avLst/>
          </a:prstGeom>
        </p:spPr>
        <p:txBody>
          <a:bodyPr>
            <a:normAutofit/>
          </a:bodyPr>
          <a:lstStyle>
            <a:lvl1pPr marL="0" indent="0">
              <a:buNone/>
              <a:defRPr sz="2000" cap="all" normalizeH="0" baseline="0">
                <a:solidFill>
                  <a:srgbClr val="A89449"/>
                </a:solidFill>
              </a:defRPr>
            </a:lvl1pPr>
          </a:lstStyle>
          <a:p>
            <a:pPr lvl="0"/>
            <a:r>
              <a:rPr lang="en-US"/>
              <a:t>CLICK TO add subtitle</a:t>
            </a:r>
          </a:p>
        </p:txBody>
      </p:sp>
      <p:pic>
        <p:nvPicPr>
          <p:cNvPr id="13" name="Bild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273" y="6282975"/>
            <a:ext cx="3911705" cy="594000"/>
          </a:xfrm>
          <a:prstGeom prst="rect">
            <a:avLst/>
          </a:prstGeom>
        </p:spPr>
      </p:pic>
    </p:spTree>
    <p:extLst>
      <p:ext uri="{BB962C8B-B14F-4D97-AF65-F5344CB8AC3E}">
        <p14:creationId xmlns:p14="http://schemas.microsoft.com/office/powerpoint/2010/main" val="406120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9" name="Tittel 1">
            <a:extLst>
              <a:ext uri="{FF2B5EF4-FFF2-40B4-BE49-F238E27FC236}">
                <a16:creationId xmlns:a16="http://schemas.microsoft.com/office/drawing/2014/main" id="{BC22DF32-01B1-4247-914F-6AD5DD82907E}"/>
              </a:ext>
            </a:extLst>
          </p:cNvPr>
          <p:cNvSpPr>
            <a:spLocks noGrp="1"/>
          </p:cNvSpPr>
          <p:nvPr>
            <p:ph type="title" hasCustomPrompt="1"/>
          </p:nvPr>
        </p:nvSpPr>
        <p:spPr>
          <a:xfrm>
            <a:off x="456779" y="468263"/>
            <a:ext cx="11017224" cy="1152128"/>
          </a:xfrm>
          <a:prstGeom prst="rect">
            <a:avLst/>
          </a:prstGeom>
        </p:spPr>
        <p:txBody>
          <a:bodyPr anchor="b" anchorCtr="0"/>
          <a:lstStyle>
            <a:lvl1pPr>
              <a:defRPr b="0"/>
            </a:lvl1pPr>
          </a:lstStyle>
          <a:p>
            <a:r>
              <a:rPr lang="en-US"/>
              <a:t>Click to add title</a:t>
            </a:r>
            <a:endParaRPr lang="nb-NO"/>
          </a:p>
        </p:txBody>
      </p:sp>
    </p:spTree>
    <p:extLst>
      <p:ext uri="{BB962C8B-B14F-4D97-AF65-F5344CB8AC3E}">
        <p14:creationId xmlns:p14="http://schemas.microsoft.com/office/powerpoint/2010/main" val="160909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Tree>
    <p:extLst>
      <p:ext uri="{BB962C8B-B14F-4D97-AF65-F5344CB8AC3E}">
        <p14:creationId xmlns:p14="http://schemas.microsoft.com/office/powerpoint/2010/main" val="175843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comparison">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8" name="Plassholder for tekst 2"/>
          <p:cNvSpPr>
            <a:spLocks noGrp="1"/>
          </p:cNvSpPr>
          <p:nvPr>
            <p:ph type="body" idx="1" hasCustomPrompt="1"/>
          </p:nvPr>
        </p:nvSpPr>
        <p:spPr>
          <a:xfrm>
            <a:off x="456779" y="1893837"/>
            <a:ext cx="5690818" cy="777375"/>
          </a:xfrm>
          <a:prstGeom prst="rect">
            <a:avLst/>
          </a:prstGeom>
        </p:spPr>
        <p:txBody>
          <a:bodyPr anchor="b"/>
          <a:lstStyle>
            <a:lvl1pPr marL="0" indent="0">
              <a:lnSpc>
                <a:spcPct val="90000"/>
              </a:lnSpc>
              <a:spcAft>
                <a:spcPts val="0"/>
              </a:spcAft>
              <a:buNone/>
              <a:defRPr sz="2600" b="0"/>
            </a:lvl1pPr>
            <a:lvl2pPr marL="502042" indent="0">
              <a:buNone/>
              <a:defRPr sz="2200" b="1"/>
            </a:lvl2pPr>
            <a:lvl3pPr marL="1004083" indent="0">
              <a:buNone/>
              <a:defRPr sz="2000" b="1"/>
            </a:lvl3pPr>
            <a:lvl4pPr marL="1506126" indent="0">
              <a:buNone/>
              <a:defRPr sz="1800" b="1"/>
            </a:lvl4pPr>
            <a:lvl5pPr marL="2008167" indent="0">
              <a:buNone/>
              <a:defRPr sz="1800" b="1"/>
            </a:lvl5pPr>
            <a:lvl6pPr marL="2510210" indent="0">
              <a:buNone/>
              <a:defRPr sz="1800" b="1"/>
            </a:lvl6pPr>
            <a:lvl7pPr marL="3012252" indent="0">
              <a:buNone/>
              <a:defRPr sz="1800" b="1"/>
            </a:lvl7pPr>
            <a:lvl8pPr marL="3514293" indent="0">
              <a:buNone/>
              <a:defRPr sz="1800" b="1"/>
            </a:lvl8pPr>
            <a:lvl9pPr marL="4016335" indent="0">
              <a:buNone/>
              <a:defRPr sz="1800" b="1"/>
            </a:lvl9pPr>
          </a:lstStyle>
          <a:p>
            <a:pPr lvl="0"/>
            <a:r>
              <a:rPr lang="en-US"/>
              <a:t>Click to add subtitle</a:t>
            </a:r>
          </a:p>
        </p:txBody>
      </p:sp>
      <p:sp>
        <p:nvSpPr>
          <p:cNvPr id="9" name="Plassholder for tekst 4"/>
          <p:cNvSpPr>
            <a:spLocks noGrp="1"/>
          </p:cNvSpPr>
          <p:nvPr>
            <p:ph type="body" sz="quarter" idx="3" hasCustomPrompt="1"/>
          </p:nvPr>
        </p:nvSpPr>
        <p:spPr>
          <a:xfrm>
            <a:off x="7308914" y="1893837"/>
            <a:ext cx="5690818" cy="777375"/>
          </a:xfrm>
          <a:prstGeom prst="rect">
            <a:avLst/>
          </a:prstGeom>
        </p:spPr>
        <p:txBody>
          <a:bodyPr anchor="b"/>
          <a:lstStyle>
            <a:lvl1pPr marL="0" indent="0">
              <a:lnSpc>
                <a:spcPct val="90000"/>
              </a:lnSpc>
              <a:spcAft>
                <a:spcPts val="0"/>
              </a:spcAft>
              <a:buNone/>
              <a:defRPr sz="2600" b="0"/>
            </a:lvl1pPr>
            <a:lvl2pPr marL="502042" indent="0">
              <a:buNone/>
              <a:defRPr sz="2200" b="1"/>
            </a:lvl2pPr>
            <a:lvl3pPr marL="1004083" indent="0">
              <a:buNone/>
              <a:defRPr sz="2000" b="1"/>
            </a:lvl3pPr>
            <a:lvl4pPr marL="1506126" indent="0">
              <a:buNone/>
              <a:defRPr sz="1800" b="1"/>
            </a:lvl4pPr>
            <a:lvl5pPr marL="2008167" indent="0">
              <a:buNone/>
              <a:defRPr sz="1800" b="1"/>
            </a:lvl5pPr>
            <a:lvl6pPr marL="2510210" indent="0">
              <a:buNone/>
              <a:defRPr sz="1800" b="1"/>
            </a:lvl6pPr>
            <a:lvl7pPr marL="3012252" indent="0">
              <a:buNone/>
              <a:defRPr sz="1800" b="1"/>
            </a:lvl7pPr>
            <a:lvl8pPr marL="3514293" indent="0">
              <a:buNone/>
              <a:defRPr sz="1800" b="1"/>
            </a:lvl8pPr>
            <a:lvl9pPr marL="4016335" indent="0">
              <a:buNone/>
              <a:defRPr sz="1800" b="1"/>
            </a:lvl9pPr>
          </a:lstStyle>
          <a:p>
            <a:pPr lvl="0"/>
            <a:r>
              <a:rPr lang="en-US"/>
              <a:t>Click to add subtitle</a:t>
            </a:r>
          </a:p>
        </p:txBody>
      </p:sp>
      <p:sp>
        <p:nvSpPr>
          <p:cNvPr id="11" name="Plassholder for innhold 2"/>
          <p:cNvSpPr>
            <a:spLocks noGrp="1"/>
          </p:cNvSpPr>
          <p:nvPr>
            <p:ph idx="13" hasCustomPrompt="1"/>
          </p:nvPr>
        </p:nvSpPr>
        <p:spPr>
          <a:xfrm>
            <a:off x="456779" y="2671212"/>
            <a:ext cx="5690818" cy="4205764"/>
          </a:xfrm>
          <a:prstGeom prst="rect">
            <a:avLst/>
          </a:prstGeom>
        </p:spPr>
        <p:txBody>
          <a:bodyPr/>
          <a:lstStyle>
            <a:lvl1pPr marL="198014" indent="-198014">
              <a:buFont typeface="Arial" panose="020B0604020202020204" pitchFamily="34" charset="0"/>
              <a:buChar char="•"/>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
        <p:nvSpPr>
          <p:cNvPr id="12" name="Plassholder for innhold 2"/>
          <p:cNvSpPr>
            <a:spLocks noGrp="1"/>
          </p:cNvSpPr>
          <p:nvPr>
            <p:ph idx="14" hasCustomPrompt="1"/>
          </p:nvPr>
        </p:nvSpPr>
        <p:spPr>
          <a:xfrm>
            <a:off x="7308914" y="2671212"/>
            <a:ext cx="5690818" cy="4205764"/>
          </a:xfrm>
          <a:prstGeom prst="rect">
            <a:avLst/>
          </a:prstGeom>
        </p:spPr>
        <p:txBody>
          <a:bodyPr/>
          <a:lstStyle>
            <a:lvl1pPr marL="198014" indent="-198014">
              <a:buFont typeface="Arial" panose="020B0604020202020204" pitchFamily="34" charset="0"/>
              <a:buChar char="•"/>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
        <p:nvSpPr>
          <p:cNvPr id="13" name="Tittel 1"/>
          <p:cNvSpPr>
            <a:spLocks noGrp="1"/>
          </p:cNvSpPr>
          <p:nvPr>
            <p:ph type="title" hasCustomPrompt="1"/>
          </p:nvPr>
        </p:nvSpPr>
        <p:spPr>
          <a:xfrm>
            <a:off x="456779" y="468263"/>
            <a:ext cx="11017224" cy="1152128"/>
          </a:xfrm>
          <a:prstGeom prst="rect">
            <a:avLst/>
          </a:prstGeom>
        </p:spPr>
        <p:txBody>
          <a:bodyPr anchor="b" anchorCtr="0"/>
          <a:lstStyle>
            <a:lvl1pPr>
              <a:defRPr b="0"/>
            </a:lvl1pPr>
          </a:lstStyle>
          <a:p>
            <a:r>
              <a:rPr lang="en-US"/>
              <a:t>Click to add title</a:t>
            </a:r>
            <a:endParaRPr lang="nb-NO"/>
          </a:p>
        </p:txBody>
      </p:sp>
    </p:spTree>
    <p:extLst>
      <p:ext uri="{BB962C8B-B14F-4D97-AF65-F5344CB8AC3E}">
        <p14:creationId xmlns:p14="http://schemas.microsoft.com/office/powerpoint/2010/main" val="40877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white background">
    <p:spTree>
      <p:nvGrpSpPr>
        <p:cNvPr id="1" name=""/>
        <p:cNvGrpSpPr/>
        <p:nvPr/>
      </p:nvGrpSpPr>
      <p:grpSpPr>
        <a:xfrm>
          <a:off x="0" y="0"/>
          <a:ext cx="0" cy="0"/>
          <a:chOff x="0" y="0"/>
          <a:chExt cx="0" cy="0"/>
        </a:xfrm>
      </p:grpSpPr>
      <p:sp>
        <p:nvSpPr>
          <p:cNvPr id="8" name="Plassholder for bilde 7"/>
          <p:cNvSpPr>
            <a:spLocks noGrp="1"/>
          </p:cNvSpPr>
          <p:nvPr>
            <p:ph type="pic" sz="quarter" idx="13" hasCustomPrompt="1"/>
          </p:nvPr>
        </p:nvSpPr>
        <p:spPr>
          <a:xfrm>
            <a:off x="456779" y="468314"/>
            <a:ext cx="4968552" cy="640866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err="1"/>
              <a:t>Click</a:t>
            </a:r>
            <a:r>
              <a:rPr lang="nb-NO"/>
              <a:t> </a:t>
            </a:r>
            <a:r>
              <a:rPr lang="nb-NO" err="1"/>
              <a:t>button</a:t>
            </a:r>
            <a:r>
              <a:rPr lang="nb-NO"/>
              <a:t> to </a:t>
            </a:r>
            <a:r>
              <a:rPr lang="nb-NO" err="1"/>
              <a:t>change</a:t>
            </a:r>
            <a:r>
              <a:rPr lang="nb-NO"/>
              <a:t> </a:t>
            </a:r>
            <a:r>
              <a:rPr lang="nb-NO" err="1"/>
              <a:t>picture</a:t>
            </a:r>
            <a:endParaRPr lang="nb-NO"/>
          </a:p>
        </p:txBody>
      </p:sp>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19" name="Plassholder for tekst 18"/>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latin typeface="+mj-lt"/>
              </a:defRPr>
            </a:lvl1pPr>
          </a:lstStyle>
          <a:p>
            <a:pPr lvl="0"/>
            <a:r>
              <a:rPr lang="nb-NO" err="1"/>
              <a:t>Click</a:t>
            </a:r>
            <a:r>
              <a:rPr lang="nb-NO"/>
              <a:t> to </a:t>
            </a:r>
            <a:r>
              <a:rPr lang="nb-NO" err="1"/>
              <a:t>add</a:t>
            </a:r>
            <a:r>
              <a:rPr lang="nb-NO"/>
              <a:t> </a:t>
            </a:r>
            <a:r>
              <a:rPr lang="nb-NO" err="1"/>
              <a:t>title</a:t>
            </a:r>
            <a:endParaRPr lang="nb-NO"/>
          </a:p>
        </p:txBody>
      </p:sp>
      <p:pic>
        <p:nvPicPr>
          <p:cNvPr id="10"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4">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pic>
        <p:nvPicPr>
          <p:cNvPr id="13" name="Bilde 12" descr="nhh_logo_1f_positiv_blaa.eps">
            <a:extLst>
              <a:ext uri="{FF2B5EF4-FFF2-40B4-BE49-F238E27FC236}">
                <a16:creationId xmlns:a16="http://schemas.microsoft.com/office/drawing/2014/main" id="{3F0533E7-482A-47A5-974F-5BF8CD0E4C6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
        <p:nvSpPr>
          <p:cNvPr id="14" name="Plassholder for tekst 2">
            <a:extLst>
              <a:ext uri="{FF2B5EF4-FFF2-40B4-BE49-F238E27FC236}">
                <a16:creationId xmlns:a16="http://schemas.microsoft.com/office/drawing/2014/main" id="{FFC1C733-31D6-426D-936C-BA8E6D54E35A}"/>
              </a:ext>
            </a:extLst>
          </p:cNvPr>
          <p:cNvSpPr>
            <a:spLocks noGrp="1"/>
          </p:cNvSpPr>
          <p:nvPr>
            <p:ph type="body" sz="quarter" idx="17" hasCustomPrompt="1"/>
          </p:nvPr>
        </p:nvSpPr>
        <p:spPr>
          <a:xfrm>
            <a:off x="6117567" y="2412478"/>
            <a:ext cx="6580573" cy="4464497"/>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a:lvl2pPr>
            <a:lvl3pPr marL="628696" indent="-180988">
              <a:buFont typeface="Arial" panose="020B0604020202020204" pitchFamily="34" charset="0"/>
              <a:buChar char="•"/>
              <a:defRPr/>
            </a:lvl3pPr>
            <a:lvl4pPr marL="895415" indent="-180988">
              <a:buFont typeface="Arial" panose="020B0604020202020204" pitchFamily="34" charset="0"/>
              <a:buChar char="•"/>
              <a:defRPr/>
            </a:lvl4pPr>
            <a:lvl5pPr marL="1162134" indent="-266719">
              <a:buFont typeface="Arial" panose="020B0604020202020204" pitchFamily="34" charset="0"/>
              <a:buChar cha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22822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nd yellow background">
    <p:spTree>
      <p:nvGrpSpPr>
        <p:cNvPr id="1" name=""/>
        <p:cNvGrpSpPr/>
        <p:nvPr/>
      </p:nvGrpSpPr>
      <p:grpSpPr>
        <a:xfrm>
          <a:off x="0" y="0"/>
          <a:ext cx="0" cy="0"/>
          <a:chOff x="0" y="0"/>
          <a:chExt cx="0" cy="0"/>
        </a:xfrm>
      </p:grpSpPr>
      <p:sp>
        <p:nvSpPr>
          <p:cNvPr id="15" name="Rektangel 14"/>
          <p:cNvSpPr/>
          <p:nvPr userDrawn="1"/>
        </p:nvSpPr>
        <p:spPr>
          <a:xfrm>
            <a:off x="5569347" y="468263"/>
            <a:ext cx="7416824" cy="6408000"/>
          </a:xfrm>
          <a:prstGeom prst="rect">
            <a:avLst/>
          </a:prstGeom>
          <a:solidFill>
            <a:srgbClr val="E2E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4" name="Plassholder for tekst 18">
            <a:extLst>
              <a:ext uri="{FF2B5EF4-FFF2-40B4-BE49-F238E27FC236}">
                <a16:creationId xmlns:a16="http://schemas.microsoft.com/office/drawing/2014/main" id="{3DCBA05F-240E-404A-B135-C80DC97DDD0F}"/>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latin typeface="+mj-lt"/>
              </a:defRPr>
            </a:lvl1pPr>
          </a:lstStyle>
          <a:p>
            <a:pPr lvl="0"/>
            <a:r>
              <a:rPr lang="nb-NO" err="1"/>
              <a:t>Click</a:t>
            </a:r>
            <a:r>
              <a:rPr lang="nb-NO"/>
              <a:t> to </a:t>
            </a:r>
            <a:r>
              <a:rPr lang="nb-NO" err="1"/>
              <a:t>add</a:t>
            </a:r>
            <a:r>
              <a:rPr lang="nb-NO"/>
              <a:t> </a:t>
            </a:r>
            <a:r>
              <a:rPr lang="nb-NO" err="1"/>
              <a:t>title</a:t>
            </a:r>
            <a:endParaRPr lang="nb-NO"/>
          </a:p>
        </p:txBody>
      </p:sp>
      <p:pic>
        <p:nvPicPr>
          <p:cNvPr id="16" name="Bilde 15" descr="nhh_logo_1f_positiv_blaa.eps">
            <a:extLst>
              <a:ext uri="{FF2B5EF4-FFF2-40B4-BE49-F238E27FC236}">
                <a16:creationId xmlns:a16="http://schemas.microsoft.com/office/drawing/2014/main" id="{F4800DB8-60F9-4AE3-BF68-DBE8476E59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
        <p:nvSpPr>
          <p:cNvPr id="18" name="Plassholder for bilde 7">
            <a:extLst>
              <a:ext uri="{FF2B5EF4-FFF2-40B4-BE49-F238E27FC236}">
                <a16:creationId xmlns:a16="http://schemas.microsoft.com/office/drawing/2014/main" id="{631E2B78-6F49-4ED3-97C2-A1868CCFE9E6}"/>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err="1"/>
              <a:t>Click</a:t>
            </a:r>
            <a:r>
              <a:rPr lang="nb-NO"/>
              <a:t> </a:t>
            </a:r>
            <a:r>
              <a:rPr lang="nb-NO" err="1"/>
              <a:t>button</a:t>
            </a:r>
            <a:r>
              <a:rPr lang="nb-NO"/>
              <a:t> to </a:t>
            </a:r>
            <a:r>
              <a:rPr lang="nb-NO" err="1"/>
              <a:t>change</a:t>
            </a:r>
            <a:r>
              <a:rPr lang="nb-NO"/>
              <a:t> </a:t>
            </a:r>
            <a:r>
              <a:rPr lang="nb-NO" err="1"/>
              <a:t>picture</a:t>
            </a:r>
            <a:endParaRPr lang="nb-NO"/>
          </a:p>
        </p:txBody>
      </p:sp>
      <p:sp>
        <p:nvSpPr>
          <p:cNvPr id="17" name="Plassholder for tekst 2">
            <a:extLst>
              <a:ext uri="{FF2B5EF4-FFF2-40B4-BE49-F238E27FC236}">
                <a16:creationId xmlns:a16="http://schemas.microsoft.com/office/drawing/2014/main" id="{289E9279-8376-442D-AEAB-424576CAF919}"/>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32804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gold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rgbClr val="A89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4" name="Plassholder for tekst 18">
            <a:extLst>
              <a:ext uri="{FF2B5EF4-FFF2-40B4-BE49-F238E27FC236}">
                <a16:creationId xmlns:a16="http://schemas.microsoft.com/office/drawing/2014/main" id="{802A7806-49E7-4B6A-A0A2-84CB06C3378D}"/>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solidFill>
                  <a:schemeClr val="bg1"/>
                </a:solidFill>
                <a:latin typeface="+mj-lt"/>
              </a:defRPr>
            </a:lvl1pPr>
          </a:lstStyle>
          <a:p>
            <a:pPr lvl="0"/>
            <a:r>
              <a:rPr lang="nb-NO" err="1"/>
              <a:t>Click</a:t>
            </a:r>
            <a:r>
              <a:rPr lang="nb-NO"/>
              <a:t> to </a:t>
            </a:r>
            <a:r>
              <a:rPr lang="nb-NO" err="1"/>
              <a:t>add</a:t>
            </a:r>
            <a:r>
              <a:rPr lang="nb-NO"/>
              <a:t> </a:t>
            </a:r>
            <a:r>
              <a:rPr lang="nb-NO" err="1"/>
              <a:t>title</a:t>
            </a:r>
            <a:endParaRPr lang="nb-NO"/>
          </a:p>
        </p:txBody>
      </p:sp>
      <p:pic>
        <p:nvPicPr>
          <p:cNvPr id="17" name="Bilde 16" descr="nhh_logo_1f_negativ_hvit.eps">
            <a:extLst>
              <a:ext uri="{FF2B5EF4-FFF2-40B4-BE49-F238E27FC236}">
                <a16:creationId xmlns:a16="http://schemas.microsoft.com/office/drawing/2014/main" id="{03777DC1-080F-4DBD-A0E4-9159AE6843C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407"/>
            <a:ext cx="504000" cy="1008000"/>
          </a:xfrm>
          <a:prstGeom prst="rect">
            <a:avLst/>
          </a:prstGeom>
        </p:spPr>
      </p:pic>
      <p:sp>
        <p:nvSpPr>
          <p:cNvPr id="20" name="Plassholder for bilde 7">
            <a:extLst>
              <a:ext uri="{FF2B5EF4-FFF2-40B4-BE49-F238E27FC236}">
                <a16:creationId xmlns:a16="http://schemas.microsoft.com/office/drawing/2014/main" id="{A8C4FC6E-97FA-487D-BE17-BB33ACC6D7F5}"/>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err="1"/>
              <a:t>Click</a:t>
            </a:r>
            <a:r>
              <a:rPr lang="nb-NO"/>
              <a:t> </a:t>
            </a:r>
            <a:r>
              <a:rPr lang="nb-NO" err="1"/>
              <a:t>button</a:t>
            </a:r>
            <a:r>
              <a:rPr lang="nb-NO"/>
              <a:t> to </a:t>
            </a:r>
            <a:r>
              <a:rPr lang="nb-NO" err="1"/>
              <a:t>change</a:t>
            </a:r>
            <a:r>
              <a:rPr lang="nb-NO"/>
              <a:t> </a:t>
            </a:r>
            <a:r>
              <a:rPr lang="nb-NO" err="1"/>
              <a:t>picture</a:t>
            </a:r>
            <a:endParaRPr lang="nb-NO"/>
          </a:p>
        </p:txBody>
      </p:sp>
      <p:sp>
        <p:nvSpPr>
          <p:cNvPr id="15" name="Plassholder for tekst 2">
            <a:extLst>
              <a:ext uri="{FF2B5EF4-FFF2-40B4-BE49-F238E27FC236}">
                <a16:creationId xmlns:a16="http://schemas.microsoft.com/office/drawing/2014/main" id="{699FECFD-F728-4E77-AEED-749BBCEDC120}"/>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bg1"/>
                </a:solidFill>
              </a:defRPr>
            </a:lvl1pPr>
            <a:lvl2pPr marL="447707" indent="-180988">
              <a:buFont typeface="Arial" panose="020B0604020202020204" pitchFamily="34" charset="0"/>
              <a:buChar char="•"/>
              <a:defRPr sz="2000">
                <a:solidFill>
                  <a:schemeClr val="bg1"/>
                </a:solidFill>
              </a:defRPr>
            </a:lvl2pPr>
            <a:lvl3pPr marL="628696" indent="-180988">
              <a:buFont typeface="Arial" panose="020B0604020202020204" pitchFamily="34" charset="0"/>
              <a:buChar char="•"/>
              <a:defRPr sz="2000">
                <a:solidFill>
                  <a:schemeClr val="bg1"/>
                </a:solidFill>
              </a:defRPr>
            </a:lvl3pPr>
            <a:lvl4pPr marL="895415" indent="-180988">
              <a:buFont typeface="Arial" panose="020B0604020202020204" pitchFamily="34" charset="0"/>
              <a:buChar char="•"/>
              <a:defRPr sz="2000">
                <a:solidFill>
                  <a:schemeClr val="bg1"/>
                </a:solidFill>
              </a:defRPr>
            </a:lvl4pPr>
            <a:lvl5pPr marL="1162134" indent="-266719">
              <a:buFont typeface="Arial" panose="020B0604020202020204" pitchFamily="34" charset="0"/>
              <a:buChar char="•"/>
              <a:defRPr sz="20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11804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blue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4" name="Plassholder for tekst 18">
            <a:extLst>
              <a:ext uri="{FF2B5EF4-FFF2-40B4-BE49-F238E27FC236}">
                <a16:creationId xmlns:a16="http://schemas.microsoft.com/office/drawing/2014/main" id="{C528A9B9-7E25-4479-80DA-70EC384B4313}"/>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solidFill>
                  <a:schemeClr val="bg1"/>
                </a:solidFill>
                <a:latin typeface="+mj-lt"/>
              </a:defRPr>
            </a:lvl1pPr>
          </a:lstStyle>
          <a:p>
            <a:pPr lvl="0"/>
            <a:r>
              <a:rPr lang="nb-NO" err="1"/>
              <a:t>Click</a:t>
            </a:r>
            <a:r>
              <a:rPr lang="nb-NO"/>
              <a:t> to </a:t>
            </a:r>
            <a:r>
              <a:rPr lang="nb-NO" err="1"/>
              <a:t>add</a:t>
            </a:r>
            <a:r>
              <a:rPr lang="nb-NO"/>
              <a:t> </a:t>
            </a:r>
            <a:r>
              <a:rPr lang="nb-NO" err="1"/>
              <a:t>title</a:t>
            </a:r>
            <a:endParaRPr lang="nb-NO"/>
          </a:p>
        </p:txBody>
      </p:sp>
      <p:pic>
        <p:nvPicPr>
          <p:cNvPr id="16" name="Bilde 15" descr="nhh_logo_1f_negativ_hvit.eps">
            <a:extLst>
              <a:ext uri="{FF2B5EF4-FFF2-40B4-BE49-F238E27FC236}">
                <a16:creationId xmlns:a16="http://schemas.microsoft.com/office/drawing/2014/main" id="{C912DAEA-7B2C-4563-BA55-95FEE203D9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407"/>
            <a:ext cx="504000" cy="1008000"/>
          </a:xfrm>
          <a:prstGeom prst="rect">
            <a:avLst/>
          </a:prstGeom>
        </p:spPr>
      </p:pic>
      <p:sp>
        <p:nvSpPr>
          <p:cNvPr id="17" name="Plassholder for bilde 7">
            <a:extLst>
              <a:ext uri="{FF2B5EF4-FFF2-40B4-BE49-F238E27FC236}">
                <a16:creationId xmlns:a16="http://schemas.microsoft.com/office/drawing/2014/main" id="{194F80EA-A3B4-402D-9076-70342CF9B1B3}"/>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err="1"/>
              <a:t>Click</a:t>
            </a:r>
            <a:r>
              <a:rPr lang="nb-NO"/>
              <a:t> </a:t>
            </a:r>
            <a:r>
              <a:rPr lang="nb-NO" err="1"/>
              <a:t>button</a:t>
            </a:r>
            <a:r>
              <a:rPr lang="nb-NO"/>
              <a:t> to </a:t>
            </a:r>
            <a:r>
              <a:rPr lang="nb-NO" err="1"/>
              <a:t>change</a:t>
            </a:r>
            <a:r>
              <a:rPr lang="nb-NO"/>
              <a:t> </a:t>
            </a:r>
            <a:r>
              <a:rPr lang="nb-NO" err="1"/>
              <a:t>picture</a:t>
            </a:r>
            <a:endParaRPr lang="nb-NO"/>
          </a:p>
        </p:txBody>
      </p:sp>
      <p:sp>
        <p:nvSpPr>
          <p:cNvPr id="15" name="Plassholder for tekst 2">
            <a:extLst>
              <a:ext uri="{FF2B5EF4-FFF2-40B4-BE49-F238E27FC236}">
                <a16:creationId xmlns:a16="http://schemas.microsoft.com/office/drawing/2014/main" id="{26A552A3-9248-497B-A765-DEA4360C42A2}"/>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bg1"/>
                </a:solidFill>
              </a:defRPr>
            </a:lvl1pPr>
            <a:lvl2pPr marL="447707" indent="-180988">
              <a:buFont typeface="Arial" panose="020B0604020202020204" pitchFamily="34" charset="0"/>
              <a:buChar char="•"/>
              <a:defRPr sz="2000">
                <a:solidFill>
                  <a:schemeClr val="bg1"/>
                </a:solidFill>
              </a:defRPr>
            </a:lvl2pPr>
            <a:lvl3pPr marL="628696" indent="-180988">
              <a:buFont typeface="Arial" panose="020B0604020202020204" pitchFamily="34" charset="0"/>
              <a:buChar char="•"/>
              <a:defRPr sz="2000">
                <a:solidFill>
                  <a:schemeClr val="bg1"/>
                </a:solidFill>
              </a:defRPr>
            </a:lvl3pPr>
            <a:lvl4pPr marL="895415" indent="-180988">
              <a:buFont typeface="Arial" panose="020B0604020202020204" pitchFamily="34" charset="0"/>
              <a:buChar char="•"/>
              <a:defRPr sz="2000">
                <a:solidFill>
                  <a:schemeClr val="bg1"/>
                </a:solidFill>
              </a:defRPr>
            </a:lvl4pPr>
            <a:lvl5pPr marL="1162134" indent="-266719">
              <a:buFont typeface="Arial" panose="020B0604020202020204" pitchFamily="34" charset="0"/>
              <a:buChar char="•"/>
              <a:defRPr sz="20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0031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and orange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4" name="Plassholder for tekst 18">
            <a:extLst>
              <a:ext uri="{FF2B5EF4-FFF2-40B4-BE49-F238E27FC236}">
                <a16:creationId xmlns:a16="http://schemas.microsoft.com/office/drawing/2014/main" id="{3DE83B9C-D50E-4DD5-BB5F-D95EDF8CF671}"/>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solidFill>
                  <a:schemeClr val="bg1"/>
                </a:solidFill>
                <a:latin typeface="+mj-lt"/>
              </a:defRPr>
            </a:lvl1pPr>
          </a:lstStyle>
          <a:p>
            <a:pPr lvl="0"/>
            <a:r>
              <a:rPr lang="nb-NO" err="1"/>
              <a:t>Click</a:t>
            </a:r>
            <a:r>
              <a:rPr lang="nb-NO"/>
              <a:t> to </a:t>
            </a:r>
            <a:r>
              <a:rPr lang="nb-NO" err="1"/>
              <a:t>add</a:t>
            </a:r>
            <a:r>
              <a:rPr lang="nb-NO"/>
              <a:t> </a:t>
            </a:r>
            <a:r>
              <a:rPr lang="nb-NO" err="1"/>
              <a:t>title</a:t>
            </a:r>
            <a:endParaRPr lang="nb-NO"/>
          </a:p>
        </p:txBody>
      </p:sp>
      <p:pic>
        <p:nvPicPr>
          <p:cNvPr id="16" name="Bilde 15" descr="nhh_logo_1f_negativ_hvit.eps">
            <a:extLst>
              <a:ext uri="{FF2B5EF4-FFF2-40B4-BE49-F238E27FC236}">
                <a16:creationId xmlns:a16="http://schemas.microsoft.com/office/drawing/2014/main" id="{C8232B12-6217-4E37-8EF5-7A5B1A1B4EB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407"/>
            <a:ext cx="504000" cy="1008000"/>
          </a:xfrm>
          <a:prstGeom prst="rect">
            <a:avLst/>
          </a:prstGeom>
        </p:spPr>
      </p:pic>
      <p:sp>
        <p:nvSpPr>
          <p:cNvPr id="17" name="Plassholder for bilde 7">
            <a:extLst>
              <a:ext uri="{FF2B5EF4-FFF2-40B4-BE49-F238E27FC236}">
                <a16:creationId xmlns:a16="http://schemas.microsoft.com/office/drawing/2014/main" id="{C789CDBF-C81F-4CEB-94B4-FCD8AAD94864}"/>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err="1"/>
              <a:t>Click</a:t>
            </a:r>
            <a:r>
              <a:rPr lang="nb-NO"/>
              <a:t> </a:t>
            </a:r>
            <a:r>
              <a:rPr lang="nb-NO" err="1"/>
              <a:t>button</a:t>
            </a:r>
            <a:r>
              <a:rPr lang="nb-NO"/>
              <a:t> to </a:t>
            </a:r>
            <a:r>
              <a:rPr lang="nb-NO" err="1"/>
              <a:t>change</a:t>
            </a:r>
            <a:r>
              <a:rPr lang="nb-NO"/>
              <a:t> </a:t>
            </a:r>
            <a:r>
              <a:rPr lang="nb-NO" err="1"/>
              <a:t>picture</a:t>
            </a:r>
            <a:endParaRPr lang="nb-NO"/>
          </a:p>
        </p:txBody>
      </p:sp>
      <p:sp>
        <p:nvSpPr>
          <p:cNvPr id="15" name="Plassholder for tekst 2">
            <a:extLst>
              <a:ext uri="{FF2B5EF4-FFF2-40B4-BE49-F238E27FC236}">
                <a16:creationId xmlns:a16="http://schemas.microsoft.com/office/drawing/2014/main" id="{2B8DC829-E9F5-4E45-B8D7-B5DB025CEE23}"/>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bg1"/>
                </a:solidFill>
              </a:defRPr>
            </a:lvl1pPr>
            <a:lvl2pPr marL="447707" indent="-180988">
              <a:buFont typeface="Arial" panose="020B0604020202020204" pitchFamily="34" charset="0"/>
              <a:buChar char="•"/>
              <a:defRPr sz="2000">
                <a:solidFill>
                  <a:schemeClr val="bg1"/>
                </a:solidFill>
              </a:defRPr>
            </a:lvl2pPr>
            <a:lvl3pPr marL="628696" indent="-180988">
              <a:buFont typeface="Arial" panose="020B0604020202020204" pitchFamily="34" charset="0"/>
              <a:buChar char="•"/>
              <a:defRPr sz="2000">
                <a:solidFill>
                  <a:schemeClr val="bg1"/>
                </a:solidFill>
              </a:defRPr>
            </a:lvl3pPr>
            <a:lvl4pPr marL="895415" indent="-180988">
              <a:buFont typeface="Arial" panose="020B0604020202020204" pitchFamily="34" charset="0"/>
              <a:buChar char="•"/>
              <a:defRPr sz="2000">
                <a:solidFill>
                  <a:schemeClr val="bg1"/>
                </a:solidFill>
              </a:defRPr>
            </a:lvl4pPr>
            <a:lvl5pPr marL="1162134" indent="-266719">
              <a:buFont typeface="Arial" panose="020B0604020202020204" pitchFamily="34" charset="0"/>
              <a:buChar char="•"/>
              <a:defRPr sz="20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6514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and grey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rgbClr val="D0D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3" name="Bilde 2" descr="element2.png"/>
          <p:cNvPicPr>
            <a:picLocks noChangeAspect="1"/>
          </p:cNvPicPr>
          <p:nvPr userDrawn="1"/>
        </p:nvPicPr>
        <p:blipFill>
          <a:blip r:embed="rId3">
            <a:alphaModFix amt="44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3" name="Plassholder for tekst 18">
            <a:extLst>
              <a:ext uri="{FF2B5EF4-FFF2-40B4-BE49-F238E27FC236}">
                <a16:creationId xmlns:a16="http://schemas.microsoft.com/office/drawing/2014/main" id="{25E8C555-C798-4412-9323-8489FAD3FCE2}"/>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latin typeface="+mj-lt"/>
              </a:defRPr>
            </a:lvl1pPr>
          </a:lstStyle>
          <a:p>
            <a:pPr lvl="0"/>
            <a:r>
              <a:rPr lang="nb-NO" err="1"/>
              <a:t>Click</a:t>
            </a:r>
            <a:r>
              <a:rPr lang="nb-NO"/>
              <a:t> to </a:t>
            </a:r>
            <a:r>
              <a:rPr lang="nb-NO" err="1"/>
              <a:t>add</a:t>
            </a:r>
            <a:r>
              <a:rPr lang="nb-NO"/>
              <a:t> </a:t>
            </a:r>
            <a:r>
              <a:rPr lang="nb-NO" err="1"/>
              <a:t>title</a:t>
            </a:r>
            <a:endParaRPr lang="nb-NO"/>
          </a:p>
        </p:txBody>
      </p:sp>
      <p:pic>
        <p:nvPicPr>
          <p:cNvPr id="15" name="Bilde 14" descr="nhh_logo_1f_positiv_blaa.eps">
            <a:extLst>
              <a:ext uri="{FF2B5EF4-FFF2-40B4-BE49-F238E27FC236}">
                <a16:creationId xmlns:a16="http://schemas.microsoft.com/office/drawing/2014/main" id="{D1FF28DD-8235-49DF-940D-4A72DA8DC0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
        <p:nvSpPr>
          <p:cNvPr id="17" name="Plassholder for bilde 7">
            <a:extLst>
              <a:ext uri="{FF2B5EF4-FFF2-40B4-BE49-F238E27FC236}">
                <a16:creationId xmlns:a16="http://schemas.microsoft.com/office/drawing/2014/main" id="{F1CCFE04-5CE4-4E82-9AA4-F37D1A4F9A8F}"/>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err="1"/>
              <a:t>Click</a:t>
            </a:r>
            <a:r>
              <a:rPr lang="nb-NO"/>
              <a:t> </a:t>
            </a:r>
            <a:r>
              <a:rPr lang="nb-NO" err="1"/>
              <a:t>button</a:t>
            </a:r>
            <a:r>
              <a:rPr lang="nb-NO"/>
              <a:t> to </a:t>
            </a:r>
            <a:r>
              <a:rPr lang="nb-NO" err="1"/>
              <a:t>change</a:t>
            </a:r>
            <a:r>
              <a:rPr lang="nb-NO"/>
              <a:t> </a:t>
            </a:r>
            <a:r>
              <a:rPr lang="nb-NO" err="1"/>
              <a:t>picture</a:t>
            </a:r>
            <a:endParaRPr lang="nb-NO"/>
          </a:p>
        </p:txBody>
      </p:sp>
      <p:sp>
        <p:nvSpPr>
          <p:cNvPr id="14" name="Plassholder for tekst 2">
            <a:extLst>
              <a:ext uri="{FF2B5EF4-FFF2-40B4-BE49-F238E27FC236}">
                <a16:creationId xmlns:a16="http://schemas.microsoft.com/office/drawing/2014/main" id="{1B4DBE37-485A-48C6-BB74-37C861551974}"/>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22309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and light blue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3" name="Bilde 2"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3" name="Plassholder for tekst 18">
            <a:extLst>
              <a:ext uri="{FF2B5EF4-FFF2-40B4-BE49-F238E27FC236}">
                <a16:creationId xmlns:a16="http://schemas.microsoft.com/office/drawing/2014/main" id="{A207237E-AE88-4919-B58A-4C4C8C8363AF}"/>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latin typeface="+mj-lt"/>
              </a:defRPr>
            </a:lvl1pPr>
          </a:lstStyle>
          <a:p>
            <a:pPr lvl="0"/>
            <a:r>
              <a:rPr lang="nb-NO" err="1"/>
              <a:t>Click</a:t>
            </a:r>
            <a:r>
              <a:rPr lang="nb-NO"/>
              <a:t> to </a:t>
            </a:r>
            <a:r>
              <a:rPr lang="nb-NO" err="1"/>
              <a:t>add</a:t>
            </a:r>
            <a:r>
              <a:rPr lang="nb-NO"/>
              <a:t> </a:t>
            </a:r>
            <a:r>
              <a:rPr lang="nb-NO" err="1"/>
              <a:t>title</a:t>
            </a:r>
            <a:endParaRPr lang="nb-NO"/>
          </a:p>
        </p:txBody>
      </p:sp>
      <p:pic>
        <p:nvPicPr>
          <p:cNvPr id="14" name="Bilde 13" descr="nhh_logo_1f_positiv_blaa.eps">
            <a:extLst>
              <a:ext uri="{FF2B5EF4-FFF2-40B4-BE49-F238E27FC236}">
                <a16:creationId xmlns:a16="http://schemas.microsoft.com/office/drawing/2014/main" id="{C7714444-141A-4856-99D2-ADE32CB9890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
        <p:nvSpPr>
          <p:cNvPr id="15" name="Plassholder for bilde 7">
            <a:extLst>
              <a:ext uri="{FF2B5EF4-FFF2-40B4-BE49-F238E27FC236}">
                <a16:creationId xmlns:a16="http://schemas.microsoft.com/office/drawing/2014/main" id="{EB8BBA1C-C09E-46E6-A82A-C361174229AB}"/>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err="1"/>
              <a:t>Click</a:t>
            </a:r>
            <a:r>
              <a:rPr lang="nb-NO"/>
              <a:t> </a:t>
            </a:r>
            <a:r>
              <a:rPr lang="nb-NO" err="1"/>
              <a:t>button</a:t>
            </a:r>
            <a:r>
              <a:rPr lang="nb-NO"/>
              <a:t> to </a:t>
            </a:r>
            <a:r>
              <a:rPr lang="nb-NO" err="1"/>
              <a:t>change</a:t>
            </a:r>
            <a:r>
              <a:rPr lang="nb-NO"/>
              <a:t> </a:t>
            </a:r>
            <a:r>
              <a:rPr lang="nb-NO" err="1"/>
              <a:t>picture</a:t>
            </a:r>
            <a:endParaRPr lang="nb-NO"/>
          </a:p>
        </p:txBody>
      </p:sp>
      <p:sp>
        <p:nvSpPr>
          <p:cNvPr id="16" name="Plassholder for tekst 2">
            <a:extLst>
              <a:ext uri="{FF2B5EF4-FFF2-40B4-BE49-F238E27FC236}">
                <a16:creationId xmlns:a16="http://schemas.microsoft.com/office/drawing/2014/main" id="{90870705-6675-43F3-B7BC-CD70F6391B89}"/>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42065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sp>
        <p:nvSpPr>
          <p:cNvPr id="7" name="Plassholder for bilde 7"/>
          <p:cNvSpPr>
            <a:spLocks noGrp="1"/>
          </p:cNvSpPr>
          <p:nvPr>
            <p:ph type="pic" sz="quarter" idx="13"/>
          </p:nvPr>
        </p:nvSpPr>
        <p:spPr>
          <a:xfrm>
            <a:off x="456779" y="468313"/>
            <a:ext cx="12528971" cy="648017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sym typeface="Wingdings" panose="05000000000000000000" pitchFamily="2" charset="2"/>
              </a:defRPr>
            </a:lvl1pPr>
          </a:lstStyle>
          <a:p>
            <a:endParaRPr lang="nb-NO"/>
          </a:p>
        </p:txBody>
      </p:sp>
      <p:sp>
        <p:nvSpPr>
          <p:cNvPr id="8" name="Plassholder for tekst 7">
            <a:extLst>
              <a:ext uri="{FF2B5EF4-FFF2-40B4-BE49-F238E27FC236}">
                <a16:creationId xmlns:a16="http://schemas.microsoft.com/office/drawing/2014/main" id="{E394B604-93A9-41F7-ADC6-16027750DCDB}"/>
              </a:ext>
            </a:extLst>
          </p:cNvPr>
          <p:cNvSpPr>
            <a:spLocks noGrp="1"/>
          </p:cNvSpPr>
          <p:nvPr>
            <p:ph type="body" sz="quarter" idx="16" hasCustomPrompt="1"/>
          </p:nvPr>
        </p:nvSpPr>
        <p:spPr>
          <a:xfrm>
            <a:off x="1536899" y="2844526"/>
            <a:ext cx="10369152" cy="2016224"/>
          </a:xfrm>
          <a:prstGeom prst="rect">
            <a:avLst/>
          </a:prstGeom>
          <a:solidFill>
            <a:srgbClr val="031D3E">
              <a:alpha val="50000"/>
            </a:srgbClr>
          </a:solidFill>
        </p:spPr>
        <p:txBody>
          <a:bodyPr/>
          <a:lstStyle>
            <a:lvl1pPr marL="0" indent="0">
              <a:buNone/>
              <a:defRPr/>
            </a:lvl1pPr>
          </a:lstStyle>
          <a:p>
            <a:pPr lvl="0"/>
            <a:r>
              <a:rPr lang="nb-NO"/>
              <a:t> </a:t>
            </a:r>
          </a:p>
        </p:txBody>
      </p:sp>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10" name="Tittel 1"/>
          <p:cNvSpPr>
            <a:spLocks noGrp="1"/>
          </p:cNvSpPr>
          <p:nvPr>
            <p:ph type="ctrTitle" hasCustomPrompt="1"/>
          </p:nvPr>
        </p:nvSpPr>
        <p:spPr>
          <a:xfrm>
            <a:off x="1867022" y="2844527"/>
            <a:ext cx="9604952" cy="1104511"/>
          </a:xfrm>
          <a:prstGeom prst="rect">
            <a:avLst/>
          </a:prstGeom>
        </p:spPr>
        <p:txBody>
          <a:bodyPr anchor="b">
            <a:noAutofit/>
          </a:bodyPr>
          <a:lstStyle>
            <a:lvl1pPr>
              <a:defRPr sz="4000" b="0" cap="all" baseline="0">
                <a:solidFill>
                  <a:schemeClr val="bg1"/>
                </a:solidFill>
              </a:defRPr>
            </a:lvl1pPr>
          </a:lstStyle>
          <a:p>
            <a:r>
              <a:rPr lang="nb-NO"/>
              <a:t>CLICK TO ADD TITLE</a:t>
            </a:r>
          </a:p>
        </p:txBody>
      </p:sp>
      <p:sp>
        <p:nvSpPr>
          <p:cNvPr id="11" name="Plassholder for tekst 8"/>
          <p:cNvSpPr>
            <a:spLocks noGrp="1"/>
          </p:cNvSpPr>
          <p:nvPr>
            <p:ph type="body" sz="quarter" idx="14" hasCustomPrompt="1"/>
          </p:nvPr>
        </p:nvSpPr>
        <p:spPr>
          <a:xfrm>
            <a:off x="1866819" y="3929980"/>
            <a:ext cx="9607184" cy="930770"/>
          </a:xfrm>
          <a:prstGeom prst="rect">
            <a:avLst/>
          </a:prstGeom>
        </p:spPr>
        <p:txBody>
          <a:bodyPr>
            <a:normAutofit/>
          </a:bodyPr>
          <a:lstStyle>
            <a:lvl1pPr marL="0" indent="0">
              <a:buNone/>
              <a:defRPr sz="2000" cap="all" normalizeH="0" baseline="0">
                <a:solidFill>
                  <a:schemeClr val="bg1"/>
                </a:solidFill>
              </a:defRPr>
            </a:lvl1pPr>
          </a:lstStyle>
          <a:p>
            <a:pPr lvl="0"/>
            <a:r>
              <a:rPr lang="en-US"/>
              <a:t>CLICK TO ADD SUBTITLE</a:t>
            </a:r>
          </a:p>
        </p:txBody>
      </p:sp>
      <p:pic>
        <p:nvPicPr>
          <p:cNvPr id="9"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16" name="Plassholder for tekst 15">
            <a:extLst>
              <a:ext uri="{FF2B5EF4-FFF2-40B4-BE49-F238E27FC236}">
                <a16:creationId xmlns:a16="http://schemas.microsoft.com/office/drawing/2014/main" id="{C43AA708-BBD3-4801-8C8F-EC15A650A81D}"/>
              </a:ext>
            </a:extLst>
          </p:cNvPr>
          <p:cNvSpPr>
            <a:spLocks noGrp="1" noChangeAspect="1"/>
          </p:cNvSpPr>
          <p:nvPr>
            <p:ph type="body" sz="quarter" idx="17" hasCustomPrompt="1"/>
          </p:nvPr>
        </p:nvSpPr>
        <p:spPr>
          <a:xfrm>
            <a:off x="11970000" y="709200"/>
            <a:ext cx="720000" cy="1440000"/>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41286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and green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rgbClr val="699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3" name="Bilde 2"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3" name="Plassholder for tekst 18">
            <a:extLst>
              <a:ext uri="{FF2B5EF4-FFF2-40B4-BE49-F238E27FC236}">
                <a16:creationId xmlns:a16="http://schemas.microsoft.com/office/drawing/2014/main" id="{DFBAB770-EDDD-4E19-B4BE-1DD8C6911FAA}"/>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solidFill>
                  <a:schemeClr val="bg1"/>
                </a:solidFill>
                <a:latin typeface="+mj-lt"/>
              </a:defRPr>
            </a:lvl1pPr>
          </a:lstStyle>
          <a:p>
            <a:pPr lvl="0"/>
            <a:r>
              <a:rPr lang="nb-NO" err="1"/>
              <a:t>Click</a:t>
            </a:r>
            <a:r>
              <a:rPr lang="nb-NO"/>
              <a:t> to </a:t>
            </a:r>
            <a:r>
              <a:rPr lang="nb-NO" err="1"/>
              <a:t>add</a:t>
            </a:r>
            <a:r>
              <a:rPr lang="nb-NO"/>
              <a:t> </a:t>
            </a:r>
            <a:r>
              <a:rPr lang="nb-NO" err="1"/>
              <a:t>title</a:t>
            </a:r>
            <a:endParaRPr lang="nb-NO"/>
          </a:p>
        </p:txBody>
      </p:sp>
      <p:pic>
        <p:nvPicPr>
          <p:cNvPr id="15" name="Bilde 14" descr="nhh_logo_1f_negativ_hvit.eps">
            <a:extLst>
              <a:ext uri="{FF2B5EF4-FFF2-40B4-BE49-F238E27FC236}">
                <a16:creationId xmlns:a16="http://schemas.microsoft.com/office/drawing/2014/main" id="{480C833B-D113-43A4-823E-AF8D0EBABE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407"/>
            <a:ext cx="504000" cy="1008000"/>
          </a:xfrm>
          <a:prstGeom prst="rect">
            <a:avLst/>
          </a:prstGeom>
        </p:spPr>
      </p:pic>
      <p:sp>
        <p:nvSpPr>
          <p:cNvPr id="16" name="Plassholder for bilde 7">
            <a:extLst>
              <a:ext uri="{FF2B5EF4-FFF2-40B4-BE49-F238E27FC236}">
                <a16:creationId xmlns:a16="http://schemas.microsoft.com/office/drawing/2014/main" id="{88AD14F7-F34B-4F3D-A3D4-646C11AD7D37}"/>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err="1"/>
              <a:t>Click</a:t>
            </a:r>
            <a:r>
              <a:rPr lang="nb-NO"/>
              <a:t> </a:t>
            </a:r>
            <a:r>
              <a:rPr lang="nb-NO" err="1"/>
              <a:t>button</a:t>
            </a:r>
            <a:r>
              <a:rPr lang="nb-NO"/>
              <a:t> to </a:t>
            </a:r>
            <a:r>
              <a:rPr lang="nb-NO" err="1"/>
              <a:t>change</a:t>
            </a:r>
            <a:r>
              <a:rPr lang="nb-NO"/>
              <a:t> </a:t>
            </a:r>
            <a:r>
              <a:rPr lang="nb-NO" err="1"/>
              <a:t>picture</a:t>
            </a:r>
            <a:endParaRPr lang="nb-NO"/>
          </a:p>
        </p:txBody>
      </p:sp>
      <p:sp>
        <p:nvSpPr>
          <p:cNvPr id="14" name="Plassholder for tekst 2">
            <a:extLst>
              <a:ext uri="{FF2B5EF4-FFF2-40B4-BE49-F238E27FC236}">
                <a16:creationId xmlns:a16="http://schemas.microsoft.com/office/drawing/2014/main" id="{B297B6A5-D5D5-4E7C-B4AB-106ADE0CDEE1}"/>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bg1"/>
                </a:solidFill>
              </a:defRPr>
            </a:lvl1pPr>
            <a:lvl2pPr marL="447707" indent="-180988">
              <a:buFont typeface="Arial" panose="020B0604020202020204" pitchFamily="34" charset="0"/>
              <a:buChar char="•"/>
              <a:defRPr sz="2000">
                <a:solidFill>
                  <a:schemeClr val="bg1"/>
                </a:solidFill>
              </a:defRPr>
            </a:lvl2pPr>
            <a:lvl3pPr marL="628696" indent="-180988">
              <a:buFont typeface="Arial" panose="020B0604020202020204" pitchFamily="34" charset="0"/>
              <a:buChar char="•"/>
              <a:defRPr sz="2000">
                <a:solidFill>
                  <a:schemeClr val="bg1"/>
                </a:solidFill>
              </a:defRPr>
            </a:lvl3pPr>
            <a:lvl4pPr marL="895415" indent="-180988">
              <a:buFont typeface="Arial" panose="020B0604020202020204" pitchFamily="34" charset="0"/>
              <a:buChar char="•"/>
              <a:defRPr sz="2000">
                <a:solidFill>
                  <a:schemeClr val="bg1"/>
                </a:solidFill>
              </a:defRPr>
            </a:lvl4pPr>
            <a:lvl5pPr marL="1162134" indent="-266719">
              <a:buFont typeface="Arial" panose="020B0604020202020204" pitchFamily="34" charset="0"/>
              <a:buChar char="•"/>
              <a:defRPr sz="20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08463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nb-NO"/>
          </a:p>
        </p:txBody>
      </p:sp>
      <p:sp>
        <p:nvSpPr>
          <p:cNvPr id="6" name="Rectangle 6"/>
          <p:cNvSpPr>
            <a:spLocks noGrp="1" noChangeArrowheads="1"/>
          </p:cNvSpPr>
          <p:nvPr>
            <p:ph type="sldNum" sz="quarter" idx="12"/>
          </p:nvPr>
        </p:nvSpPr>
        <p:spPr>
          <a:ln/>
        </p:spPr>
        <p:txBody>
          <a:bodyPr/>
          <a:lstStyle>
            <a:lvl1pPr>
              <a:defRPr/>
            </a:lvl1pPr>
          </a:lstStyle>
          <a:p>
            <a:pPr>
              <a:defRPr/>
            </a:pPr>
            <a:fld id="{02336214-FC47-45F6-B82C-5A0878BEB910}" type="slidenum">
              <a:rPr lang="en-US" altLang="nb-NO"/>
              <a:pPr>
                <a:defRPr/>
              </a:pPr>
              <a:t>‹#›</a:t>
            </a:fld>
            <a:endParaRPr lang="en-US" altLang="nb-NO"/>
          </a:p>
        </p:txBody>
      </p:sp>
    </p:spTree>
    <p:extLst>
      <p:ext uri="{BB962C8B-B14F-4D97-AF65-F5344CB8AC3E}">
        <p14:creationId xmlns:p14="http://schemas.microsoft.com/office/powerpoint/2010/main" val="763251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sp>
        <p:nvSpPr>
          <p:cNvPr id="7" name="Plassholder for bilde 7"/>
          <p:cNvSpPr>
            <a:spLocks noGrp="1"/>
          </p:cNvSpPr>
          <p:nvPr>
            <p:ph type="pic" sz="quarter" idx="13" hasCustomPrompt="1"/>
          </p:nvPr>
        </p:nvSpPr>
        <p:spPr>
          <a:xfrm>
            <a:off x="456779" y="468263"/>
            <a:ext cx="12528971" cy="648017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a:solidFill>
                  <a:schemeClr val="bg1"/>
                </a:solidFill>
                <a:sym typeface="Wingdings" panose="05000000000000000000" pitchFamily="2" charset="2"/>
              </a:defRPr>
            </a:lvl1pPr>
          </a:lstStyle>
          <a:p>
            <a:r>
              <a:rPr lang="nb-NO"/>
              <a:t>Top </a:t>
            </a:r>
            <a:r>
              <a:rPr lang="nb-NO" err="1"/>
              <a:t>menu</a:t>
            </a:r>
            <a:r>
              <a:rPr lang="nb-NO"/>
              <a:t> "</a:t>
            </a:r>
            <a:r>
              <a:rPr lang="nb-NO" err="1"/>
              <a:t>insert</a:t>
            </a:r>
            <a:r>
              <a:rPr lang="nb-NO"/>
              <a:t>"  "Images" to </a:t>
            </a:r>
            <a:r>
              <a:rPr lang="nb-NO" err="1"/>
              <a:t>insert</a:t>
            </a:r>
            <a:r>
              <a:rPr lang="nb-NO"/>
              <a:t> image</a:t>
            </a:r>
          </a:p>
        </p:txBody>
      </p:sp>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9"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12" name="Tittel 1"/>
          <p:cNvSpPr>
            <a:spLocks noGrp="1"/>
          </p:cNvSpPr>
          <p:nvPr>
            <p:ph type="ctrTitle" hasCustomPrompt="1"/>
          </p:nvPr>
        </p:nvSpPr>
        <p:spPr>
          <a:xfrm>
            <a:off x="1867022" y="756295"/>
            <a:ext cx="9604952" cy="3176372"/>
          </a:xfrm>
          <a:prstGeom prst="rect">
            <a:avLst/>
          </a:prstGeom>
        </p:spPr>
        <p:txBody>
          <a:bodyPr anchor="b">
            <a:noAutofit/>
          </a:bodyPr>
          <a:lstStyle>
            <a:lvl1pPr>
              <a:defRPr sz="4000" b="0" cap="all" baseline="0">
                <a:solidFill>
                  <a:schemeClr val="tx2"/>
                </a:solidFill>
              </a:defRPr>
            </a:lvl1pPr>
          </a:lstStyle>
          <a:p>
            <a:r>
              <a:rPr lang="nb-NO"/>
              <a:t>CLICK TO ADD TITLE</a:t>
            </a:r>
          </a:p>
        </p:txBody>
      </p:sp>
      <p:sp>
        <p:nvSpPr>
          <p:cNvPr id="13" name="Plassholder for tekst 8"/>
          <p:cNvSpPr>
            <a:spLocks noGrp="1"/>
          </p:cNvSpPr>
          <p:nvPr>
            <p:ph type="body" sz="quarter" idx="14" hasCustomPrompt="1"/>
          </p:nvPr>
        </p:nvSpPr>
        <p:spPr>
          <a:xfrm>
            <a:off x="1866819" y="3929980"/>
            <a:ext cx="9607184" cy="914400"/>
          </a:xfrm>
          <a:prstGeom prst="rect">
            <a:avLst/>
          </a:prstGeom>
        </p:spPr>
        <p:txBody>
          <a:bodyPr>
            <a:normAutofit/>
          </a:bodyPr>
          <a:lstStyle>
            <a:lvl1pPr marL="0" indent="0">
              <a:buNone/>
              <a:defRPr sz="2000" cap="all" normalizeH="0" baseline="0">
                <a:solidFill>
                  <a:schemeClr val="bg2"/>
                </a:solidFill>
              </a:defRPr>
            </a:lvl1pPr>
          </a:lstStyle>
          <a:p>
            <a:pPr lvl="0"/>
            <a:r>
              <a:rPr lang="en-US"/>
              <a:t>CLICK TO ADD SUBTITLE</a:t>
            </a: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06051" y="756295"/>
            <a:ext cx="720000" cy="1435862"/>
          </a:xfrm>
          <a:prstGeom prst="rect">
            <a:avLst/>
          </a:prstGeom>
        </p:spPr>
      </p:pic>
    </p:spTree>
    <p:extLst>
      <p:ext uri="{BB962C8B-B14F-4D97-AF65-F5344CB8AC3E}">
        <p14:creationId xmlns:p14="http://schemas.microsoft.com/office/powerpoint/2010/main" val="3236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8" name="Rektangel 7"/>
          <p:cNvSpPr/>
          <p:nvPr userDrawn="1"/>
        </p:nvSpPr>
        <p:spPr>
          <a:xfrm>
            <a:off x="456779" y="468263"/>
            <a:ext cx="12529392" cy="6408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err="1">
              <a:solidFill>
                <a:srgbClr val="00314A"/>
              </a:solidFill>
            </a:endParaRPr>
          </a:p>
        </p:txBody>
      </p:sp>
      <p:sp>
        <p:nvSpPr>
          <p:cNvPr id="9" name="Rettvinklet trekant 8"/>
          <p:cNvSpPr/>
          <p:nvPr userDrawn="1"/>
        </p:nvSpPr>
        <p:spPr>
          <a:xfrm>
            <a:off x="456779" y="468263"/>
            <a:ext cx="6408712" cy="6408712"/>
          </a:xfrm>
          <a:prstGeom prst="rtTriangle">
            <a:avLst/>
          </a:prstGeom>
          <a:blipFill rotWithShape="1">
            <a:blip r:embed="rId2" cstate="print">
              <a:extLst>
                <a:ext uri="{28A0092B-C50C-407E-A947-70E740481C1C}">
                  <a14:useLocalDpi xmlns:a14="http://schemas.microsoft.com/office/drawing/2010/main" val="0"/>
                </a:ext>
              </a:extLst>
            </a:blip>
            <a:srcRect/>
            <a:stretch>
              <a:fillRect r="2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10" name="Tittel 1"/>
          <p:cNvSpPr>
            <a:spLocks noGrp="1"/>
          </p:cNvSpPr>
          <p:nvPr>
            <p:ph type="ctrTitle" hasCustomPrompt="1"/>
          </p:nvPr>
        </p:nvSpPr>
        <p:spPr>
          <a:xfrm>
            <a:off x="2040955" y="1836415"/>
            <a:ext cx="10297144" cy="1016132"/>
          </a:xfrm>
          <a:prstGeom prst="rect">
            <a:avLst/>
          </a:prstGeom>
        </p:spPr>
        <p:txBody>
          <a:bodyPr anchor="b">
            <a:noAutofit/>
          </a:bodyPr>
          <a:lstStyle>
            <a:lvl1pPr algn="r">
              <a:defRPr sz="3800" b="0" cap="all" baseline="0">
                <a:solidFill>
                  <a:srgbClr val="003A54"/>
                </a:solidFill>
              </a:defRPr>
            </a:lvl1pPr>
          </a:lstStyle>
          <a:p>
            <a:r>
              <a:rPr lang="nb-NO"/>
              <a:t>CLICK TO </a:t>
            </a:r>
            <a:r>
              <a:rPr lang="nb-NO" err="1"/>
              <a:t>add</a:t>
            </a:r>
            <a:r>
              <a:rPr lang="nb-NO"/>
              <a:t> </a:t>
            </a:r>
            <a:r>
              <a:rPr lang="nb-NO" err="1"/>
              <a:t>title</a:t>
            </a:r>
            <a:endParaRPr lang="nb-NO"/>
          </a:p>
        </p:txBody>
      </p:sp>
      <p:sp>
        <p:nvSpPr>
          <p:cNvPr id="11" name="Plassholder for tekst 8"/>
          <p:cNvSpPr>
            <a:spLocks noGrp="1"/>
          </p:cNvSpPr>
          <p:nvPr>
            <p:ph type="body" sz="quarter" idx="14" hasCustomPrompt="1"/>
          </p:nvPr>
        </p:nvSpPr>
        <p:spPr>
          <a:xfrm>
            <a:off x="4417219" y="2844527"/>
            <a:ext cx="7920880" cy="642739"/>
          </a:xfrm>
          <a:prstGeom prst="rect">
            <a:avLst/>
          </a:prstGeom>
        </p:spPr>
        <p:txBody>
          <a:bodyPr>
            <a:normAutofit/>
          </a:bodyPr>
          <a:lstStyle>
            <a:lvl1pPr marL="0" indent="0" algn="r">
              <a:buNone/>
              <a:defRPr sz="2000" cap="all" normalizeH="0" baseline="0">
                <a:solidFill>
                  <a:srgbClr val="A89449"/>
                </a:solidFill>
              </a:defRPr>
            </a:lvl1pPr>
          </a:lstStyle>
          <a:p>
            <a:pPr lvl="0"/>
            <a:r>
              <a:rPr lang="en-US"/>
              <a:t>Click to add subtitle</a:t>
            </a:r>
          </a:p>
        </p:txBody>
      </p:sp>
      <p:sp>
        <p:nvSpPr>
          <p:cNvPr id="3" name="Plassholder for tekst 2"/>
          <p:cNvSpPr>
            <a:spLocks noGrp="1"/>
          </p:cNvSpPr>
          <p:nvPr>
            <p:ph type="body" sz="quarter" idx="15" hasCustomPrompt="1"/>
          </p:nvPr>
        </p:nvSpPr>
        <p:spPr>
          <a:xfrm>
            <a:off x="5497339" y="3924647"/>
            <a:ext cx="6840314" cy="2520280"/>
          </a:xfrm>
          <a:prstGeom prst="rect">
            <a:avLst/>
          </a:prstGeom>
        </p:spPr>
        <p:txBody>
          <a:bodyPr vert="horz"/>
          <a:lstStyle>
            <a:lvl1pPr marL="0" indent="0" algn="r">
              <a:buFontTx/>
              <a:buNone/>
              <a:defRPr sz="2400" baseline="0">
                <a:solidFill>
                  <a:schemeClr val="tx2"/>
                </a:solidFill>
              </a:defRPr>
            </a:lvl1pPr>
          </a:lstStyle>
          <a:p>
            <a:pPr lvl="0"/>
            <a:r>
              <a:rPr lang="nb-NO" err="1"/>
              <a:t>Click</a:t>
            </a:r>
            <a:r>
              <a:rPr lang="nb-NO"/>
              <a:t> to </a:t>
            </a:r>
            <a:r>
              <a:rPr lang="nb-NO" err="1"/>
              <a:t>add</a:t>
            </a:r>
            <a:r>
              <a:rPr lang="nb-NO"/>
              <a:t> </a:t>
            </a:r>
            <a:r>
              <a:rPr lang="nb-NO" err="1"/>
              <a:t>text</a:t>
            </a:r>
            <a:endParaRPr lang="nb-NO"/>
          </a:p>
        </p:txBody>
      </p:sp>
      <p:pic>
        <p:nvPicPr>
          <p:cNvPr id="13"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5" name="Bilde 14" descr="nhh_logo_1f_positiv_blaa.eps">
            <a:extLst>
              <a:ext uri="{FF2B5EF4-FFF2-40B4-BE49-F238E27FC236}">
                <a16:creationId xmlns:a16="http://schemas.microsoft.com/office/drawing/2014/main" id="{E722EC97-5A55-4964-8E72-38E4AF82E3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Tree>
    <p:extLst>
      <p:ext uri="{BB962C8B-B14F-4D97-AF65-F5344CB8AC3E}">
        <p14:creationId xmlns:p14="http://schemas.microsoft.com/office/powerpoint/2010/main" val="86154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8" name="Tittel 1"/>
          <p:cNvSpPr>
            <a:spLocks noGrp="1"/>
          </p:cNvSpPr>
          <p:nvPr>
            <p:ph type="title"/>
          </p:nvPr>
        </p:nvSpPr>
        <p:spPr>
          <a:xfrm>
            <a:off x="1061899" y="4858817"/>
            <a:ext cx="11015636" cy="1501751"/>
          </a:xfrm>
          <a:prstGeom prst="rect">
            <a:avLst/>
          </a:prstGeom>
        </p:spPr>
        <p:txBody>
          <a:bodyPr anchor="t"/>
          <a:lstStyle>
            <a:lvl1pPr algn="l">
              <a:defRPr sz="4401" b="1" cap="all"/>
            </a:lvl1pPr>
          </a:lstStyle>
          <a:p>
            <a:r>
              <a:rPr lang="en-US"/>
              <a:t>Click to edit Master title style</a:t>
            </a:r>
            <a:endParaRPr lang="nb-NO"/>
          </a:p>
        </p:txBody>
      </p:sp>
      <p:sp>
        <p:nvSpPr>
          <p:cNvPr id="9" name="Plassholder for tekst 2"/>
          <p:cNvSpPr>
            <a:spLocks noGrp="1"/>
          </p:cNvSpPr>
          <p:nvPr>
            <p:ph type="body" idx="1"/>
          </p:nvPr>
        </p:nvSpPr>
        <p:spPr>
          <a:xfrm>
            <a:off x="1061901" y="3204786"/>
            <a:ext cx="11015636" cy="1654026"/>
          </a:xfrm>
          <a:prstGeom prst="rect">
            <a:avLst/>
          </a:prstGeom>
        </p:spPr>
        <p:txBody>
          <a:bodyPr anchor="b"/>
          <a:lstStyle>
            <a:lvl1pPr marL="0" indent="0">
              <a:buNone/>
              <a:defRPr sz="2200">
                <a:solidFill>
                  <a:schemeClr val="tx1">
                    <a:lumMod val="75000"/>
                    <a:lumOff val="25000"/>
                  </a:schemeClr>
                </a:solidFill>
              </a:defRPr>
            </a:lvl1pPr>
            <a:lvl2pPr marL="502042" indent="0">
              <a:buNone/>
              <a:defRPr sz="2000">
                <a:solidFill>
                  <a:schemeClr val="tx1">
                    <a:tint val="75000"/>
                  </a:schemeClr>
                </a:solidFill>
              </a:defRPr>
            </a:lvl2pPr>
            <a:lvl3pPr marL="1004083" indent="0">
              <a:buNone/>
              <a:defRPr sz="1800">
                <a:solidFill>
                  <a:schemeClr val="tx1">
                    <a:tint val="75000"/>
                  </a:schemeClr>
                </a:solidFill>
              </a:defRPr>
            </a:lvl3pPr>
            <a:lvl4pPr marL="1506126" indent="0">
              <a:buNone/>
              <a:defRPr sz="1500">
                <a:solidFill>
                  <a:schemeClr val="tx1">
                    <a:tint val="75000"/>
                  </a:schemeClr>
                </a:solidFill>
              </a:defRPr>
            </a:lvl4pPr>
            <a:lvl5pPr marL="2008167" indent="0">
              <a:buNone/>
              <a:defRPr sz="1500">
                <a:solidFill>
                  <a:schemeClr val="tx1">
                    <a:tint val="75000"/>
                  </a:schemeClr>
                </a:solidFill>
              </a:defRPr>
            </a:lvl5pPr>
            <a:lvl6pPr marL="2510210" indent="0">
              <a:buNone/>
              <a:defRPr sz="1500">
                <a:solidFill>
                  <a:schemeClr val="tx1">
                    <a:tint val="75000"/>
                  </a:schemeClr>
                </a:solidFill>
              </a:defRPr>
            </a:lvl6pPr>
            <a:lvl7pPr marL="3012252" indent="0">
              <a:buNone/>
              <a:defRPr sz="1500">
                <a:solidFill>
                  <a:schemeClr val="tx1">
                    <a:tint val="75000"/>
                  </a:schemeClr>
                </a:solidFill>
              </a:defRPr>
            </a:lvl7pPr>
            <a:lvl8pPr marL="3514293" indent="0">
              <a:buNone/>
              <a:defRPr sz="1500">
                <a:solidFill>
                  <a:schemeClr val="tx1">
                    <a:tint val="75000"/>
                  </a:schemeClr>
                </a:solidFill>
              </a:defRPr>
            </a:lvl8pPr>
            <a:lvl9pPr marL="4016335" indent="0">
              <a:buNone/>
              <a:defRPr sz="15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3460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3" name="Plassholder for tekst 2"/>
          <p:cNvSpPr>
            <a:spLocks noGrp="1"/>
          </p:cNvSpPr>
          <p:nvPr>
            <p:ph type="body" sz="quarter" idx="13" hasCustomPrompt="1"/>
          </p:nvPr>
        </p:nvSpPr>
        <p:spPr>
          <a:xfrm>
            <a:off x="456779" y="1980430"/>
            <a:ext cx="12529392" cy="4896545"/>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
        <p:nvSpPr>
          <p:cNvPr id="10" name="Tittel 1"/>
          <p:cNvSpPr>
            <a:spLocks noGrp="1"/>
          </p:cNvSpPr>
          <p:nvPr>
            <p:ph type="title" hasCustomPrompt="1"/>
          </p:nvPr>
        </p:nvSpPr>
        <p:spPr>
          <a:xfrm>
            <a:off x="456779" y="468263"/>
            <a:ext cx="11017224" cy="1152128"/>
          </a:xfrm>
          <a:prstGeom prst="rect">
            <a:avLst/>
          </a:prstGeom>
        </p:spPr>
        <p:txBody>
          <a:bodyPr anchor="b" anchorCtr="0"/>
          <a:lstStyle>
            <a:lvl1pPr>
              <a:defRPr b="0"/>
            </a:lvl1pPr>
          </a:lstStyle>
          <a:p>
            <a:r>
              <a:rPr lang="nb-NO" err="1"/>
              <a:t>Click</a:t>
            </a:r>
            <a:r>
              <a:rPr lang="nb-NO"/>
              <a:t> to </a:t>
            </a:r>
            <a:r>
              <a:rPr lang="nb-NO" err="1"/>
              <a:t>add</a:t>
            </a:r>
            <a:r>
              <a:rPr lang="nb-NO"/>
              <a:t> </a:t>
            </a:r>
            <a:r>
              <a:rPr lang="nb-NO" err="1"/>
              <a:t>title</a:t>
            </a:r>
            <a:endParaRPr lang="nb-NO"/>
          </a:p>
        </p:txBody>
      </p:sp>
      <p:pic>
        <p:nvPicPr>
          <p:cNvPr id="11" name="Bilde 10"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Tree>
    <p:extLst>
      <p:ext uri="{BB962C8B-B14F-4D97-AF65-F5344CB8AC3E}">
        <p14:creationId xmlns:p14="http://schemas.microsoft.com/office/powerpoint/2010/main" val="327854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3" name="Plassholder for tekst 2"/>
          <p:cNvSpPr>
            <a:spLocks noGrp="1"/>
          </p:cNvSpPr>
          <p:nvPr>
            <p:ph type="body" sz="quarter" idx="13" hasCustomPrompt="1"/>
          </p:nvPr>
        </p:nvSpPr>
        <p:spPr>
          <a:xfrm>
            <a:off x="456780" y="1980432"/>
            <a:ext cx="6120765" cy="4896544"/>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
        <p:nvSpPr>
          <p:cNvPr id="10" name="Tittel 1"/>
          <p:cNvSpPr>
            <a:spLocks noGrp="1"/>
          </p:cNvSpPr>
          <p:nvPr>
            <p:ph type="title" hasCustomPrompt="1"/>
          </p:nvPr>
        </p:nvSpPr>
        <p:spPr>
          <a:xfrm>
            <a:off x="456779" y="468263"/>
            <a:ext cx="11017224" cy="1152128"/>
          </a:xfrm>
          <a:prstGeom prst="rect">
            <a:avLst/>
          </a:prstGeom>
        </p:spPr>
        <p:txBody>
          <a:bodyPr anchor="b" anchorCtr="0"/>
          <a:lstStyle>
            <a:lvl1pPr>
              <a:defRPr b="0"/>
            </a:lvl1pPr>
          </a:lstStyle>
          <a:p>
            <a:r>
              <a:rPr lang="nb-NO" err="1"/>
              <a:t>Click</a:t>
            </a:r>
            <a:r>
              <a:rPr lang="nb-NO"/>
              <a:t> to </a:t>
            </a:r>
            <a:r>
              <a:rPr lang="nb-NO" err="1"/>
              <a:t>add</a:t>
            </a:r>
            <a:r>
              <a:rPr lang="nb-NO"/>
              <a:t> </a:t>
            </a:r>
            <a:r>
              <a:rPr lang="nb-NO" err="1"/>
              <a:t>title</a:t>
            </a:r>
            <a:endParaRPr lang="nb-NO"/>
          </a:p>
        </p:txBody>
      </p:sp>
      <p:pic>
        <p:nvPicPr>
          <p:cNvPr id="11" name="Bilde 10"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9" name="Plassholder for tekst 2">
            <a:extLst>
              <a:ext uri="{FF2B5EF4-FFF2-40B4-BE49-F238E27FC236}">
                <a16:creationId xmlns:a16="http://schemas.microsoft.com/office/drawing/2014/main" id="{279D46E9-D839-4393-874A-A51CDAD8B5F2}"/>
              </a:ext>
            </a:extLst>
          </p:cNvPr>
          <p:cNvSpPr>
            <a:spLocks noGrp="1"/>
          </p:cNvSpPr>
          <p:nvPr>
            <p:ph type="body" sz="quarter" idx="14" hasCustomPrompt="1"/>
          </p:nvPr>
        </p:nvSpPr>
        <p:spPr>
          <a:xfrm>
            <a:off x="6865406" y="1980432"/>
            <a:ext cx="6120765" cy="4896544"/>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66906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blue and yellow">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8" name="Plassholder for innhold 2"/>
          <p:cNvSpPr>
            <a:spLocks noGrp="1"/>
          </p:cNvSpPr>
          <p:nvPr>
            <p:ph idx="1" hasCustomPrompt="1"/>
          </p:nvPr>
        </p:nvSpPr>
        <p:spPr>
          <a:xfrm>
            <a:off x="456779" y="1980431"/>
            <a:ext cx="6120680" cy="4896544"/>
          </a:xfrm>
          <a:prstGeom prst="rect">
            <a:avLst/>
          </a:prstGeom>
          <a:solidFill>
            <a:srgbClr val="E2E48E"/>
          </a:solidFill>
        </p:spPr>
        <p:txBody>
          <a:bodyPr lIns="180000" tIns="180000" rIns="180000" bIns="180000"/>
          <a:lstStyle>
            <a:lvl1pPr marL="198014" indent="-198014">
              <a:buFont typeface="Arial" panose="020B0604020202020204" pitchFamily="34" charset="0"/>
              <a:buChar char="•"/>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innhold 2"/>
          <p:cNvSpPr>
            <a:spLocks noGrp="1"/>
          </p:cNvSpPr>
          <p:nvPr>
            <p:ph idx="13" hasCustomPrompt="1"/>
          </p:nvPr>
        </p:nvSpPr>
        <p:spPr>
          <a:xfrm>
            <a:off x="6865491" y="1980431"/>
            <a:ext cx="6134241" cy="4896544"/>
          </a:xfrm>
          <a:prstGeom prst="rect">
            <a:avLst/>
          </a:prstGeom>
          <a:solidFill>
            <a:schemeClr val="tx2"/>
          </a:solidFill>
        </p:spPr>
        <p:txBody>
          <a:bodyPr lIns="180000" tIns="180000" rIns="180000" bIns="180000"/>
          <a:lstStyle>
            <a:lvl1pPr marL="198014" indent="-198014">
              <a:buFont typeface="Arial" panose="020B0604020202020204" pitchFamily="34" charset="0"/>
              <a:buChar char="•"/>
              <a:defRPr>
                <a:solidFill>
                  <a:schemeClr val="bg1"/>
                </a:solidFill>
              </a:defRPr>
            </a:lvl1pPr>
            <a:lvl2pPr marL="447707" indent="-180988">
              <a:buFont typeface="Arial" panose="020B0604020202020204" pitchFamily="34" charset="0"/>
              <a:buChar char="•"/>
              <a:defRPr sz="2000">
                <a:solidFill>
                  <a:schemeClr val="bg1"/>
                </a:solidFill>
              </a:defRPr>
            </a:lvl2pPr>
            <a:lvl3pPr marL="628696" indent="-180988">
              <a:buFont typeface="Arial" panose="020B0604020202020204" pitchFamily="34" charset="0"/>
              <a:buChar char="•"/>
              <a:defRPr sz="2000">
                <a:solidFill>
                  <a:schemeClr val="bg1"/>
                </a:solidFill>
              </a:defRPr>
            </a:lvl3pPr>
            <a:lvl4pPr marL="895415" indent="-180988">
              <a:buFont typeface="Arial" panose="020B0604020202020204" pitchFamily="34" charset="0"/>
              <a:buChar char="•"/>
              <a:defRPr sz="2000">
                <a:solidFill>
                  <a:schemeClr val="bg1"/>
                </a:solidFill>
              </a:defRPr>
            </a:lvl4pPr>
            <a:lvl5pPr marL="1162134" indent="-266719">
              <a:buFont typeface="Arial" panose="020B0604020202020204" pitchFamily="34" charset="0"/>
              <a:buChar char="•"/>
              <a:defRPr sz="20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ittel 1"/>
          <p:cNvSpPr>
            <a:spLocks noGrp="1"/>
          </p:cNvSpPr>
          <p:nvPr>
            <p:ph type="title" hasCustomPrompt="1"/>
          </p:nvPr>
        </p:nvSpPr>
        <p:spPr>
          <a:xfrm>
            <a:off x="456779" y="468263"/>
            <a:ext cx="11017224" cy="1152128"/>
          </a:xfrm>
          <a:prstGeom prst="rect">
            <a:avLst/>
          </a:prstGeom>
        </p:spPr>
        <p:txBody>
          <a:bodyPr anchor="b" anchorCtr="0"/>
          <a:lstStyle>
            <a:lvl1pPr>
              <a:defRPr b="0"/>
            </a:lvl1pPr>
          </a:lstStyle>
          <a:p>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396866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userDrawn="1">
          <p15:clr>
            <a:srgbClr val="FBAE40"/>
          </p15:clr>
        </p15:guide>
        <p15:guide id="2" pos="423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id pictures and tex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25.04.2022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20" name="Plassholder for bilde 7"/>
          <p:cNvSpPr>
            <a:spLocks noGrp="1"/>
          </p:cNvSpPr>
          <p:nvPr>
            <p:ph type="pic" sz="quarter" idx="19" hasCustomPrompt="1"/>
          </p:nvPr>
        </p:nvSpPr>
        <p:spPr>
          <a:xfrm>
            <a:off x="456779" y="468262"/>
            <a:ext cx="2448000" cy="3171600"/>
          </a:xfrm>
          <a:prstGeom prst="rect">
            <a:avLst/>
          </a:prstGeom>
          <a:blipFill rotWithShape="1">
            <a:blip r:embed="rId2" cstate="print">
              <a:extLst>
                <a:ext uri="{28A0092B-C50C-407E-A947-70E740481C1C}">
                  <a14:useLocalDpi xmlns:a14="http://schemas.microsoft.com/office/drawing/2010/main" val="0"/>
                </a:ext>
              </a:extLst>
            </a:blip>
            <a:srcRect/>
            <a:stretch>
              <a:fillRect/>
            </a:stretch>
          </a:blipFill>
        </p:spPr>
        <p:txBody>
          <a:bodyPr/>
          <a:lstStyle>
            <a:lvl1pPr>
              <a:defRPr sz="2000"/>
            </a:lvl1pPr>
          </a:lstStyle>
          <a:p>
            <a:r>
              <a:rPr lang="nb-NO"/>
              <a:t>Image</a:t>
            </a:r>
          </a:p>
        </p:txBody>
      </p:sp>
      <p:sp>
        <p:nvSpPr>
          <p:cNvPr id="22" name="Plassholder for bilde 7"/>
          <p:cNvSpPr>
            <a:spLocks noGrp="1"/>
          </p:cNvSpPr>
          <p:nvPr>
            <p:ph type="pic" sz="quarter" idx="21" hasCustomPrompt="1"/>
          </p:nvPr>
        </p:nvSpPr>
        <p:spPr>
          <a:xfrm>
            <a:off x="2977059" y="468262"/>
            <a:ext cx="2448000" cy="3171600"/>
          </a:xfrm>
          <a:prstGeom prst="rect">
            <a:avLst/>
          </a:prstGeom>
          <a:blipFill rotWithShape="1">
            <a:blip r:embed="rId3" cstate="print">
              <a:extLst>
                <a:ext uri="{28A0092B-C50C-407E-A947-70E740481C1C}">
                  <a14:useLocalDpi xmlns:a14="http://schemas.microsoft.com/office/drawing/2010/main" val="0"/>
                </a:ext>
              </a:extLst>
            </a:blip>
            <a:srcRect/>
            <a:stretch>
              <a:fillRect/>
            </a:stretch>
          </a:blipFill>
        </p:spPr>
        <p:txBody>
          <a:bodyPr/>
          <a:lstStyle>
            <a:lvl1pPr>
              <a:defRPr sz="2000"/>
            </a:lvl1pPr>
          </a:lstStyle>
          <a:p>
            <a:r>
              <a:rPr lang="nb-NO"/>
              <a:t>Image</a:t>
            </a:r>
          </a:p>
        </p:txBody>
      </p:sp>
      <p:pic>
        <p:nvPicPr>
          <p:cNvPr id="15"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17" name="Plassholder for bilde 7"/>
          <p:cNvSpPr>
            <a:spLocks noGrp="1"/>
          </p:cNvSpPr>
          <p:nvPr>
            <p:ph type="pic" sz="quarter" idx="22" hasCustomPrompt="1"/>
          </p:nvPr>
        </p:nvSpPr>
        <p:spPr>
          <a:xfrm>
            <a:off x="456779" y="3708623"/>
            <a:ext cx="2448000" cy="31716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p:spPr>
        <p:txBody>
          <a:bodyPr/>
          <a:lstStyle>
            <a:lvl1pPr>
              <a:defRPr sz="2000"/>
            </a:lvl1pPr>
          </a:lstStyle>
          <a:p>
            <a:r>
              <a:rPr lang="nb-NO"/>
              <a:t>Image</a:t>
            </a:r>
          </a:p>
        </p:txBody>
      </p:sp>
      <p:sp>
        <p:nvSpPr>
          <p:cNvPr id="18" name="Plassholder for bilde 7"/>
          <p:cNvSpPr>
            <a:spLocks noGrp="1"/>
          </p:cNvSpPr>
          <p:nvPr>
            <p:ph type="pic" sz="quarter" idx="23" hasCustomPrompt="1"/>
          </p:nvPr>
        </p:nvSpPr>
        <p:spPr>
          <a:xfrm>
            <a:off x="2977059" y="3708623"/>
            <a:ext cx="2448000" cy="3171600"/>
          </a:xfrm>
          <a:prstGeom prst="rect">
            <a:avLst/>
          </a:prstGeom>
          <a:solidFill>
            <a:schemeClr val="bg1">
              <a:lumMod val="95000"/>
            </a:schemeClr>
          </a:solidFill>
        </p:spPr>
        <p:txBody>
          <a:bodyPr/>
          <a:lstStyle>
            <a:lvl1pPr>
              <a:defRPr sz="2000"/>
            </a:lvl1pPr>
          </a:lstStyle>
          <a:p>
            <a:r>
              <a:rPr lang="nb-NO"/>
              <a:t>Image</a:t>
            </a:r>
          </a:p>
        </p:txBody>
      </p:sp>
      <p:sp>
        <p:nvSpPr>
          <p:cNvPr id="26" name="Plassholder for tekst 18"/>
          <p:cNvSpPr>
            <a:spLocks noGrp="1"/>
          </p:cNvSpPr>
          <p:nvPr>
            <p:ph type="body" sz="quarter" idx="16" hasCustomPrompt="1"/>
          </p:nvPr>
        </p:nvSpPr>
        <p:spPr>
          <a:xfrm>
            <a:off x="6117567" y="468263"/>
            <a:ext cx="5644467" cy="1081087"/>
          </a:xfrm>
          <a:prstGeom prst="rect">
            <a:avLst/>
          </a:prstGeom>
        </p:spPr>
        <p:txBody>
          <a:bodyPr vert="horz" anchor="b" anchorCtr="0"/>
          <a:lstStyle>
            <a:lvl1pPr marL="0" indent="0">
              <a:lnSpc>
                <a:spcPct val="100000"/>
              </a:lnSpc>
              <a:buFontTx/>
              <a:buNone/>
              <a:defRPr sz="3200" b="0" cap="all" baseline="0">
                <a:latin typeface="+mj-lt"/>
              </a:defRPr>
            </a:lvl1pPr>
          </a:lstStyle>
          <a:p>
            <a:pPr lvl="0"/>
            <a:r>
              <a:rPr lang="nb-NO" err="1"/>
              <a:t>Click</a:t>
            </a:r>
            <a:r>
              <a:rPr lang="nb-NO"/>
              <a:t> to </a:t>
            </a:r>
            <a:r>
              <a:rPr lang="nb-NO" err="1"/>
              <a:t>add</a:t>
            </a:r>
            <a:r>
              <a:rPr lang="nb-NO"/>
              <a:t> </a:t>
            </a:r>
            <a:r>
              <a:rPr lang="nb-NO" err="1"/>
              <a:t>title</a:t>
            </a:r>
            <a:endParaRPr lang="nb-NO"/>
          </a:p>
        </p:txBody>
      </p:sp>
      <p:pic>
        <p:nvPicPr>
          <p:cNvPr id="14" name="Bilde 13" descr="nhh_logo_1f_positiv_blaa.eps">
            <a:extLst>
              <a:ext uri="{FF2B5EF4-FFF2-40B4-BE49-F238E27FC236}">
                <a16:creationId xmlns:a16="http://schemas.microsoft.com/office/drawing/2014/main" id="{3F32985E-6949-421B-8CBC-89E766AEE77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sp>
        <p:nvSpPr>
          <p:cNvPr id="21" name="Plassholder for tekst 2">
            <a:extLst>
              <a:ext uri="{FF2B5EF4-FFF2-40B4-BE49-F238E27FC236}">
                <a16:creationId xmlns:a16="http://schemas.microsoft.com/office/drawing/2014/main" id="{5B3B548C-1A7E-491E-B093-8389E50D4D46}"/>
              </a:ext>
            </a:extLst>
          </p:cNvPr>
          <p:cNvSpPr>
            <a:spLocks noGrp="1"/>
          </p:cNvSpPr>
          <p:nvPr>
            <p:ph type="body" sz="quarter" idx="24" hasCustomPrompt="1"/>
          </p:nvPr>
        </p:nvSpPr>
        <p:spPr>
          <a:xfrm>
            <a:off x="6117567" y="2412479"/>
            <a:ext cx="6580573" cy="4467744"/>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426045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2"/>
          </p:nvPr>
        </p:nvSpPr>
        <p:spPr>
          <a:xfrm>
            <a:off x="0" y="0"/>
            <a:ext cx="0" cy="0"/>
          </a:xfrm>
          <a:prstGeom prst="rect">
            <a:avLst/>
          </a:prstGeom>
        </p:spPr>
        <p:txBody>
          <a:bodyPr vert="horz" lIns="0" tIns="0" rIns="0" bIns="0" rtlCol="0" anchor="t"/>
          <a:lstStyle>
            <a:lvl1pPr algn="l">
              <a:defRPr sz="100">
                <a:solidFill>
                  <a:schemeClr val="bg1"/>
                </a:solidFill>
              </a:defRPr>
            </a:lvl1pPr>
          </a:lstStyle>
          <a:p>
            <a:fld id="{A4857E62-4824-477E-9880-4C6D8B4EF632}" type="datetime1">
              <a:rPr lang="nb-NO" smtClean="0"/>
              <a:t>25.04.2022</a:t>
            </a:fld>
            <a:endParaRPr lang="nb-NO"/>
          </a:p>
        </p:txBody>
      </p:sp>
      <p:sp>
        <p:nvSpPr>
          <p:cNvPr id="5" name="Plassholder for bunntekst 4"/>
          <p:cNvSpPr>
            <a:spLocks noGrp="1"/>
          </p:cNvSpPr>
          <p:nvPr>
            <p:ph type="ftr" sz="quarter" idx="3"/>
          </p:nvPr>
        </p:nvSpPr>
        <p:spPr>
          <a:xfrm>
            <a:off x="0" y="0"/>
            <a:ext cx="0" cy="0"/>
          </a:xfrm>
          <a:prstGeom prst="rect">
            <a:avLst/>
          </a:prstGeom>
        </p:spPr>
        <p:txBody>
          <a:bodyPr vert="horz" lIns="0" tIns="0" rIns="0" bIns="0" rtlCol="0" anchor="t"/>
          <a:lstStyle>
            <a:lvl1pPr algn="l">
              <a:defRPr sz="100">
                <a:solidFill>
                  <a:schemeClr val="bg1"/>
                </a:solidFill>
              </a:defRPr>
            </a:lvl1pPr>
          </a:lstStyle>
          <a:p>
            <a:endParaRPr lang="nb-NO"/>
          </a:p>
        </p:txBody>
      </p:sp>
      <p:sp>
        <p:nvSpPr>
          <p:cNvPr id="6" name="Plassholder for lysbildenummer 5"/>
          <p:cNvSpPr>
            <a:spLocks noGrp="1"/>
          </p:cNvSpPr>
          <p:nvPr>
            <p:ph type="sldNum" sz="quarter" idx="4"/>
          </p:nvPr>
        </p:nvSpPr>
        <p:spPr>
          <a:xfrm>
            <a:off x="12077537" y="7081362"/>
            <a:ext cx="923638" cy="402567"/>
          </a:xfrm>
          <a:prstGeom prst="rect">
            <a:avLst/>
          </a:prstGeom>
        </p:spPr>
        <p:txBody>
          <a:bodyPr vert="horz" lIns="0" tIns="0" rIns="0" bIns="0" rtlCol="0" anchor="t"/>
          <a:lstStyle>
            <a:lvl1pPr algn="r">
              <a:defRPr sz="1100">
                <a:solidFill>
                  <a:srgbClr val="D0D1D3"/>
                </a:solidFill>
                <a:latin typeface="+mn-lt"/>
                <a:cs typeface="Times New Roman" pitchFamily="18" charset="0"/>
              </a:defRPr>
            </a:lvl1pPr>
          </a:lstStyle>
          <a:p>
            <a:fld id="{3FA4DDC8-1D0B-4B83-8CF0-4F24D54506BB}" type="slidenum">
              <a:rPr lang="nb-NO" smtClean="0"/>
              <a:pPr/>
              <a:t>‹#›</a:t>
            </a:fld>
            <a:endParaRPr lang="nb-NO"/>
          </a:p>
        </p:txBody>
      </p:sp>
    </p:spTree>
    <p:extLst>
      <p:ext uri="{BB962C8B-B14F-4D97-AF65-F5344CB8AC3E}">
        <p14:creationId xmlns:p14="http://schemas.microsoft.com/office/powerpoint/2010/main" val="2602855931"/>
      </p:ext>
    </p:extLst>
  </p:cSld>
  <p:clrMap bg1="lt1" tx1="dk1" bg2="lt2" tx2="dk2" accent1="accent1" accent2="accent2" accent3="accent3" accent4="accent4" accent5="accent5" accent6="accent6" hlink="hlink" folHlink="folHlink"/>
  <p:sldLayoutIdLst>
    <p:sldLayoutId id="2147483709" r:id="rId1"/>
    <p:sldLayoutId id="2147483668" r:id="rId2"/>
    <p:sldLayoutId id="2147483685" r:id="rId3"/>
    <p:sldLayoutId id="2147483706" r:id="rId4"/>
    <p:sldLayoutId id="2147483726" r:id="rId5"/>
    <p:sldLayoutId id="2147483690" r:id="rId6"/>
    <p:sldLayoutId id="2147483724" r:id="rId7"/>
    <p:sldLayoutId id="2147483714" r:id="rId8"/>
    <p:sldLayoutId id="2147483689" r:id="rId9"/>
    <p:sldLayoutId id="2147483713" r:id="rId10"/>
    <p:sldLayoutId id="2147483715" r:id="rId11"/>
    <p:sldLayoutId id="2147483725" r:id="rId12"/>
    <p:sldLayoutId id="2147483708" r:id="rId13"/>
    <p:sldLayoutId id="2147483717" r:id="rId14"/>
    <p:sldLayoutId id="2147483718" r:id="rId15"/>
    <p:sldLayoutId id="2147483719" r:id="rId16"/>
    <p:sldLayoutId id="2147483720" r:id="rId17"/>
    <p:sldLayoutId id="2147483721" r:id="rId18"/>
    <p:sldLayoutId id="2147483722" r:id="rId19"/>
    <p:sldLayoutId id="2147483723" r:id="rId20"/>
    <p:sldLayoutId id="2147483728"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04083" rtl="0" eaLnBrk="1" latinLnBrk="0" hangingPunct="1">
        <a:spcBef>
          <a:spcPct val="0"/>
        </a:spcBef>
        <a:buNone/>
        <a:defRPr sz="3200" b="0" kern="1200" cap="none" baseline="0">
          <a:solidFill>
            <a:srgbClr val="003A54"/>
          </a:solidFill>
          <a:latin typeface="+mj-lt"/>
          <a:ea typeface="+mj-ea"/>
          <a:cs typeface="+mj-cs"/>
        </a:defRPr>
      </a:lvl1pPr>
    </p:titleStyle>
    <p:bodyStyle>
      <a:lvl1pPr marL="198014" indent="-198014" algn="l" defTabSz="1004083" rtl="0" eaLnBrk="1" latinLnBrk="0" hangingPunct="1">
        <a:lnSpc>
          <a:spcPct val="125000"/>
        </a:lnSpc>
        <a:spcBef>
          <a:spcPts val="0"/>
        </a:spcBef>
        <a:spcAft>
          <a:spcPts val="200"/>
        </a:spcAft>
        <a:buFont typeface="Arial" pitchFamily="34" charset="0"/>
        <a:buChar char="•"/>
        <a:defRPr sz="2400" kern="1200">
          <a:solidFill>
            <a:schemeClr val="tx1">
              <a:lumMod val="75000"/>
              <a:lumOff val="25000"/>
            </a:schemeClr>
          </a:solidFill>
          <a:latin typeface="+mn-lt"/>
          <a:ea typeface="+mn-ea"/>
          <a:cs typeface="+mn-cs"/>
        </a:defRPr>
      </a:lvl1pPr>
      <a:lvl2pPr marL="447707" indent="-180988" algn="l" defTabSz="1004083" rtl="0" eaLnBrk="1" latinLnBrk="0" hangingPunct="1">
        <a:spcBef>
          <a:spcPts val="0"/>
        </a:spcBef>
        <a:buFont typeface="Georgia" pitchFamily="18" charset="0"/>
        <a:buChar char="-"/>
        <a:defRPr sz="1800" kern="1200">
          <a:solidFill>
            <a:schemeClr val="tx1">
              <a:lumMod val="75000"/>
              <a:lumOff val="25000"/>
            </a:schemeClr>
          </a:solidFill>
          <a:latin typeface="+mn-lt"/>
          <a:ea typeface="+mn-ea"/>
          <a:cs typeface="Times New Roman" pitchFamily="18" charset="0"/>
        </a:defRPr>
      </a:lvl2pPr>
      <a:lvl3pPr marL="628696" indent="-180988" algn="l" defTabSz="1004083" rtl="0" eaLnBrk="1" latinLnBrk="0" hangingPunct="1">
        <a:spcBef>
          <a:spcPts val="0"/>
        </a:spcBef>
        <a:buFont typeface="Arial" pitchFamily="34" charset="0"/>
        <a:buChar char="•"/>
        <a:defRPr sz="1800" kern="1200">
          <a:solidFill>
            <a:schemeClr val="tx1">
              <a:lumMod val="75000"/>
              <a:lumOff val="25000"/>
            </a:schemeClr>
          </a:solidFill>
          <a:latin typeface="+mn-lt"/>
          <a:ea typeface="+mn-ea"/>
          <a:cs typeface="Times New Roman" pitchFamily="18" charset="0"/>
        </a:defRPr>
      </a:lvl3pPr>
      <a:lvl4pPr marL="895415" indent="-180988" algn="l" defTabSz="1004083" rtl="0" eaLnBrk="1" latinLnBrk="0" hangingPunct="1">
        <a:spcBef>
          <a:spcPts val="0"/>
        </a:spcBef>
        <a:buFont typeface="Georgia" pitchFamily="18" charset="0"/>
        <a:buChar char="-"/>
        <a:defRPr sz="1800" kern="1200">
          <a:solidFill>
            <a:schemeClr val="tx1">
              <a:lumMod val="75000"/>
              <a:lumOff val="25000"/>
            </a:schemeClr>
          </a:solidFill>
          <a:latin typeface="+mn-lt"/>
          <a:ea typeface="+mn-ea"/>
          <a:cs typeface="Times New Roman" pitchFamily="18" charset="0"/>
        </a:defRPr>
      </a:lvl4pPr>
      <a:lvl5pPr marL="1162134" indent="-266719" algn="l" defTabSz="1004083" rtl="0" eaLnBrk="1" latinLnBrk="0" hangingPunct="1">
        <a:spcBef>
          <a:spcPts val="0"/>
        </a:spcBef>
        <a:buFont typeface="Arial" pitchFamily="34" charset="0"/>
        <a:buChar char="»"/>
        <a:defRPr sz="1800" kern="1200">
          <a:solidFill>
            <a:schemeClr val="tx1">
              <a:lumMod val="75000"/>
              <a:lumOff val="25000"/>
            </a:schemeClr>
          </a:solidFill>
          <a:latin typeface="+mn-lt"/>
          <a:ea typeface="+mn-ea"/>
          <a:cs typeface="Times New Roman" pitchFamily="18" charset="0"/>
        </a:defRPr>
      </a:lvl5pPr>
      <a:lvl6pPr marL="2761231"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3272"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65314"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67356"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nb-NO"/>
      </a:defPPr>
      <a:lvl1pPr marL="0" algn="l" defTabSz="1004083" rtl="0" eaLnBrk="1" latinLnBrk="0" hangingPunct="1">
        <a:defRPr sz="2000" kern="1200">
          <a:solidFill>
            <a:schemeClr val="tx1"/>
          </a:solidFill>
          <a:latin typeface="+mn-lt"/>
          <a:ea typeface="+mn-ea"/>
          <a:cs typeface="+mn-cs"/>
        </a:defRPr>
      </a:lvl1pPr>
      <a:lvl2pPr marL="502042" algn="l" defTabSz="1004083" rtl="0" eaLnBrk="1" latinLnBrk="0" hangingPunct="1">
        <a:defRPr sz="2000" kern="1200">
          <a:solidFill>
            <a:schemeClr val="tx1"/>
          </a:solidFill>
          <a:latin typeface="+mn-lt"/>
          <a:ea typeface="+mn-ea"/>
          <a:cs typeface="+mn-cs"/>
        </a:defRPr>
      </a:lvl2pPr>
      <a:lvl3pPr marL="1004083" algn="l" defTabSz="1004083" rtl="0" eaLnBrk="1" latinLnBrk="0" hangingPunct="1">
        <a:defRPr sz="2000" kern="1200">
          <a:solidFill>
            <a:schemeClr val="tx1"/>
          </a:solidFill>
          <a:latin typeface="+mn-lt"/>
          <a:ea typeface="+mn-ea"/>
          <a:cs typeface="+mn-cs"/>
        </a:defRPr>
      </a:lvl3pPr>
      <a:lvl4pPr marL="1506126" algn="l" defTabSz="1004083" rtl="0" eaLnBrk="1" latinLnBrk="0" hangingPunct="1">
        <a:defRPr sz="2000" kern="1200">
          <a:solidFill>
            <a:schemeClr val="tx1"/>
          </a:solidFill>
          <a:latin typeface="+mn-lt"/>
          <a:ea typeface="+mn-ea"/>
          <a:cs typeface="+mn-cs"/>
        </a:defRPr>
      </a:lvl4pPr>
      <a:lvl5pPr marL="2008167" algn="l" defTabSz="1004083" rtl="0" eaLnBrk="1" latinLnBrk="0" hangingPunct="1">
        <a:defRPr sz="2000" kern="1200">
          <a:solidFill>
            <a:schemeClr val="tx1"/>
          </a:solidFill>
          <a:latin typeface="+mn-lt"/>
          <a:ea typeface="+mn-ea"/>
          <a:cs typeface="+mn-cs"/>
        </a:defRPr>
      </a:lvl5pPr>
      <a:lvl6pPr marL="2510210" algn="l" defTabSz="1004083" rtl="0" eaLnBrk="1" latinLnBrk="0" hangingPunct="1">
        <a:defRPr sz="2000" kern="1200">
          <a:solidFill>
            <a:schemeClr val="tx1"/>
          </a:solidFill>
          <a:latin typeface="+mn-lt"/>
          <a:ea typeface="+mn-ea"/>
          <a:cs typeface="+mn-cs"/>
        </a:defRPr>
      </a:lvl6pPr>
      <a:lvl7pPr marL="3012252" algn="l" defTabSz="1004083" rtl="0" eaLnBrk="1" latinLnBrk="0" hangingPunct="1">
        <a:defRPr sz="2000" kern="1200">
          <a:solidFill>
            <a:schemeClr val="tx1"/>
          </a:solidFill>
          <a:latin typeface="+mn-lt"/>
          <a:ea typeface="+mn-ea"/>
          <a:cs typeface="+mn-cs"/>
        </a:defRPr>
      </a:lvl7pPr>
      <a:lvl8pPr marL="3514293" algn="l" defTabSz="1004083" rtl="0" eaLnBrk="1" latinLnBrk="0" hangingPunct="1">
        <a:defRPr sz="2000" kern="1200">
          <a:solidFill>
            <a:schemeClr val="tx1"/>
          </a:solidFill>
          <a:latin typeface="+mn-lt"/>
          <a:ea typeface="+mn-ea"/>
          <a:cs typeface="+mn-cs"/>
        </a:defRPr>
      </a:lvl8pPr>
      <a:lvl9pPr marL="4016335" algn="l" defTabSz="1004083"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hyperlink" Target="https://www.nrk.no/klima/xl/elektrifisering-oker-stromprisen---blir-regningen-rettferdig_-1.15539835" TargetMode="Externa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a:xfrm>
            <a:off x="456989" y="416689"/>
            <a:ext cx="12528971" cy="6554517"/>
          </a:xfrm>
        </p:spPr>
      </p:pic>
      <p:sp>
        <p:nvSpPr>
          <p:cNvPr id="7" name="Plassholder for tekst 6">
            <a:extLst>
              <a:ext uri="{FF2B5EF4-FFF2-40B4-BE49-F238E27FC236}">
                <a16:creationId xmlns:a16="http://schemas.microsoft.com/office/drawing/2014/main" id="{D04192CE-ED6F-45B5-869F-7F0E5CD156E2}"/>
              </a:ext>
            </a:extLst>
          </p:cNvPr>
          <p:cNvSpPr>
            <a:spLocks noGrp="1"/>
          </p:cNvSpPr>
          <p:nvPr>
            <p:ph type="body" sz="quarter" idx="16"/>
          </p:nvPr>
        </p:nvSpPr>
        <p:spPr>
          <a:xfrm>
            <a:off x="1070186" y="4240107"/>
            <a:ext cx="11521441" cy="2331090"/>
          </a:xfrm>
        </p:spPr>
        <p:txBody>
          <a:bodyPr/>
          <a:lstStyle/>
          <a:p>
            <a:endParaRPr lang="nb-NO" dirty="0"/>
          </a:p>
        </p:txBody>
      </p:sp>
      <p:sp>
        <p:nvSpPr>
          <p:cNvPr id="3" name="Plassholder for lysbildenummer 2">
            <a:extLst>
              <a:ext uri="{FF2B5EF4-FFF2-40B4-BE49-F238E27FC236}">
                <a16:creationId xmlns:a16="http://schemas.microsoft.com/office/drawing/2014/main" id="{0E82509A-DF76-40C4-9760-950F2136FF46}"/>
              </a:ext>
            </a:extLst>
          </p:cNvPr>
          <p:cNvSpPr>
            <a:spLocks noGrp="1"/>
          </p:cNvSpPr>
          <p:nvPr>
            <p:ph type="sldNum" sz="quarter" idx="12"/>
          </p:nvPr>
        </p:nvSpPr>
        <p:spPr/>
        <p:txBody>
          <a:bodyPr/>
          <a:lstStyle/>
          <a:p>
            <a:fld id="{3FA4DDC8-1D0B-4B83-8CF0-4F24D54506BB}" type="slidenum">
              <a:rPr lang="nb-NO" smtClean="0"/>
              <a:pPr/>
              <a:t>1</a:t>
            </a:fld>
            <a:endParaRPr lang="nb-NO" dirty="0"/>
          </a:p>
        </p:txBody>
      </p:sp>
      <p:sp>
        <p:nvSpPr>
          <p:cNvPr id="4" name="Tittel 3">
            <a:extLst>
              <a:ext uri="{FF2B5EF4-FFF2-40B4-BE49-F238E27FC236}">
                <a16:creationId xmlns:a16="http://schemas.microsoft.com/office/drawing/2014/main" id="{A414E69C-55E7-4420-A498-1F87740453E2}"/>
              </a:ext>
            </a:extLst>
          </p:cNvPr>
          <p:cNvSpPr>
            <a:spLocks noGrp="1"/>
          </p:cNvSpPr>
          <p:nvPr>
            <p:ph type="ctrTitle"/>
          </p:nvPr>
        </p:nvSpPr>
        <p:spPr>
          <a:xfrm>
            <a:off x="1680915" y="4483948"/>
            <a:ext cx="9950707" cy="1192106"/>
          </a:xfrm>
        </p:spPr>
        <p:txBody>
          <a:bodyPr/>
          <a:lstStyle/>
          <a:p>
            <a:r>
              <a:rPr lang="nb-NO" dirty="0" err="1" smtClean="0"/>
              <a:t>Elmarkedsdesign</a:t>
            </a:r>
            <a:endParaRPr lang="nb-NO" dirty="0"/>
          </a:p>
        </p:txBody>
      </p:sp>
      <p:sp>
        <p:nvSpPr>
          <p:cNvPr id="6" name="Plassholder for tekst 5">
            <a:extLst>
              <a:ext uri="{FF2B5EF4-FFF2-40B4-BE49-F238E27FC236}">
                <a16:creationId xmlns:a16="http://schemas.microsoft.com/office/drawing/2014/main" id="{D2DB9CC5-30BB-4AC9-87F9-AB1CA0AD8142}"/>
              </a:ext>
            </a:extLst>
          </p:cNvPr>
          <p:cNvSpPr>
            <a:spLocks noGrp="1"/>
          </p:cNvSpPr>
          <p:nvPr>
            <p:ph type="body" sz="quarter" idx="14"/>
          </p:nvPr>
        </p:nvSpPr>
        <p:spPr>
          <a:xfrm>
            <a:off x="1730863" y="5737013"/>
            <a:ext cx="9505056" cy="739909"/>
          </a:xfrm>
        </p:spPr>
        <p:txBody>
          <a:bodyPr>
            <a:normAutofit fontScale="92500" lnSpcReduction="20000"/>
          </a:bodyPr>
          <a:lstStyle/>
          <a:p>
            <a:r>
              <a:rPr lang="nb-NO" dirty="0" smtClean="0"/>
              <a:t>Mette Bjørndal</a:t>
            </a:r>
          </a:p>
          <a:p>
            <a:r>
              <a:rPr lang="nb-NO" dirty="0" smtClean="0"/>
              <a:t>Workshopserie Energikrisen I Europa, WS2</a:t>
            </a:r>
            <a:endParaRPr lang="nb-NO" dirty="0"/>
          </a:p>
        </p:txBody>
      </p:sp>
      <p:sp>
        <p:nvSpPr>
          <p:cNvPr id="12" name="Plassholder for tekst 11">
            <a:extLst>
              <a:ext uri="{FF2B5EF4-FFF2-40B4-BE49-F238E27FC236}">
                <a16:creationId xmlns:a16="http://schemas.microsoft.com/office/drawing/2014/main" id="{C45732C1-AA4E-4F58-8A09-C6AFD0ADBCCF}"/>
              </a:ext>
            </a:extLst>
          </p:cNvPr>
          <p:cNvSpPr>
            <a:spLocks noGrp="1"/>
          </p:cNvSpPr>
          <p:nvPr>
            <p:ph type="body" sz="quarter" idx="17"/>
          </p:nvPr>
        </p:nvSpPr>
        <p:spPr/>
        <p:txBody>
          <a:bodyPr/>
          <a:lstStyle/>
          <a:p>
            <a:endParaRPr lang="nb-NO" dirty="0"/>
          </a:p>
        </p:txBody>
      </p:sp>
      <p:pic>
        <p:nvPicPr>
          <p:cNvPr id="8" name="Picture 7"/>
          <p:cNvPicPr>
            <a:picLocks noChangeAspect="1"/>
          </p:cNvPicPr>
          <p:nvPr/>
        </p:nvPicPr>
        <p:blipFill rotWithShape="1">
          <a:blip r:embed="rId4"/>
          <a:srcRect l="1675" b="1453"/>
          <a:stretch/>
        </p:blipFill>
        <p:spPr>
          <a:xfrm>
            <a:off x="8524243" y="4539970"/>
            <a:ext cx="872668" cy="88342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306" y="4539970"/>
            <a:ext cx="2671045" cy="1641144"/>
          </a:xfrm>
          <a:prstGeom prst="rect">
            <a:avLst/>
          </a:prstGeom>
        </p:spPr>
      </p:pic>
    </p:spTree>
    <p:extLst>
      <p:ext uri="{BB962C8B-B14F-4D97-AF65-F5344CB8AC3E}">
        <p14:creationId xmlns:p14="http://schemas.microsoft.com/office/powerpoint/2010/main" val="381857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10</a:t>
            </a:fld>
            <a:endParaRPr lang="nb-NO"/>
          </a:p>
        </p:txBody>
      </p:sp>
      <p:sp>
        <p:nvSpPr>
          <p:cNvPr id="14" name="Title 13"/>
          <p:cNvSpPr>
            <a:spLocks noGrp="1"/>
          </p:cNvSpPr>
          <p:nvPr>
            <p:ph type="title"/>
          </p:nvPr>
        </p:nvSpPr>
        <p:spPr>
          <a:xfrm>
            <a:off x="456779" y="468263"/>
            <a:ext cx="11620758" cy="1152128"/>
          </a:xfrm>
        </p:spPr>
        <p:txBody>
          <a:bodyPr/>
          <a:lstStyle/>
          <a:p>
            <a:r>
              <a:rPr lang="en-US" dirty="0" smtClean="0">
                <a:solidFill>
                  <a:srgbClr val="031D3E"/>
                </a:solidFill>
              </a:rPr>
              <a:t>UTVALGTE OMRÅDEPRISER – NORD POOL / EUPHEMIA</a:t>
            </a:r>
            <a:endParaRPr lang="en-US" dirty="0">
              <a:solidFill>
                <a:srgbClr val="031D3E"/>
              </a:solidFill>
            </a:endParaRPr>
          </a:p>
        </p:txBody>
      </p:sp>
      <p:pic>
        <p:nvPicPr>
          <p:cNvPr id="4" name="Picture 3"/>
          <p:cNvPicPr>
            <a:picLocks noChangeAspect="1"/>
          </p:cNvPicPr>
          <p:nvPr/>
        </p:nvPicPr>
        <p:blipFill>
          <a:blip r:embed="rId3"/>
          <a:stretch>
            <a:fillRect/>
          </a:stretch>
        </p:blipFill>
        <p:spPr>
          <a:xfrm>
            <a:off x="302677" y="1768416"/>
            <a:ext cx="12567934" cy="5029199"/>
          </a:xfrm>
          <a:prstGeom prst="rect">
            <a:avLst/>
          </a:prstGeom>
        </p:spPr>
      </p:pic>
    </p:spTree>
    <p:extLst>
      <p:ext uri="{BB962C8B-B14F-4D97-AF65-F5344CB8AC3E}">
        <p14:creationId xmlns:p14="http://schemas.microsoft.com/office/powerpoint/2010/main" val="96493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11</a:t>
            </a:fld>
            <a:endParaRPr lang="nb-NO"/>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4760" b="20957"/>
          <a:stretch/>
        </p:blipFill>
        <p:spPr>
          <a:xfrm>
            <a:off x="853182" y="340334"/>
            <a:ext cx="5676134" cy="66683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1428" b="9529"/>
          <a:stretch/>
        </p:blipFill>
        <p:spPr>
          <a:xfrm>
            <a:off x="6986989" y="340334"/>
            <a:ext cx="3898068" cy="6668398"/>
          </a:xfrm>
          <a:prstGeom prst="rect">
            <a:avLst/>
          </a:prstGeom>
        </p:spPr>
      </p:pic>
    </p:spTree>
    <p:extLst>
      <p:ext uri="{BB962C8B-B14F-4D97-AF65-F5344CB8AC3E}">
        <p14:creationId xmlns:p14="http://schemas.microsoft.com/office/powerpoint/2010/main" val="240804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12</a:t>
            </a:fld>
            <a:endParaRPr lang="nb-NO"/>
          </a:p>
        </p:txBody>
      </p:sp>
      <p:sp>
        <p:nvSpPr>
          <p:cNvPr id="3" name="Title 2"/>
          <p:cNvSpPr txBox="1">
            <a:spLocks/>
          </p:cNvSpPr>
          <p:nvPr/>
        </p:nvSpPr>
        <p:spPr>
          <a:xfrm>
            <a:off x="2923566" y="421424"/>
            <a:ext cx="8235738" cy="1233941"/>
          </a:xfrm>
          <a:prstGeom prst="rect">
            <a:avLst/>
          </a:prstGeom>
        </p:spPr>
        <p:txBody>
          <a:bodyPr/>
          <a:lstStyle>
            <a:lvl1pPr algn="l" defTabSz="1004083" rtl="0" eaLnBrk="1" latinLnBrk="0" hangingPunct="1">
              <a:spcBef>
                <a:spcPct val="0"/>
              </a:spcBef>
              <a:buNone/>
              <a:defRPr sz="3200" b="0" kern="1200" cap="none" baseline="0">
                <a:solidFill>
                  <a:srgbClr val="003A54"/>
                </a:solidFill>
                <a:latin typeface="+mj-lt"/>
                <a:ea typeface="+mj-ea"/>
                <a:cs typeface="+mj-cs"/>
              </a:defRPr>
            </a:lvl1pPr>
          </a:lstStyle>
          <a:p>
            <a:r>
              <a:rPr lang="nb-NO" dirty="0" smtClean="0"/>
              <a:t>Ren energi for alle</a:t>
            </a:r>
          </a:p>
          <a:p>
            <a:r>
              <a:rPr lang="nb-NO" sz="2400" dirty="0"/>
              <a:t>Sikre tilgang til pålitelig, bærekraftig og moderne energi til en overkommelig pris for alle</a:t>
            </a:r>
          </a:p>
        </p:txBody>
      </p:sp>
      <p:sp>
        <p:nvSpPr>
          <p:cNvPr id="4" name="Content Placeholder 3"/>
          <p:cNvSpPr txBox="1">
            <a:spLocks/>
          </p:cNvSpPr>
          <p:nvPr/>
        </p:nvSpPr>
        <p:spPr>
          <a:xfrm>
            <a:off x="2124316" y="6494342"/>
            <a:ext cx="8582271" cy="328820"/>
          </a:xfrm>
          <a:prstGeom prst="rect">
            <a:avLst/>
          </a:prstGeom>
        </p:spPr>
        <p:txBody>
          <a:bodyPr>
            <a:normAutofit fontScale="55000" lnSpcReduction="20000"/>
          </a:bodyPr>
          <a:lstStyle>
            <a:lvl1pPr marL="198014" indent="-198014" algn="l" defTabSz="1004083" rtl="0" eaLnBrk="1" latinLnBrk="0" hangingPunct="1">
              <a:lnSpc>
                <a:spcPct val="125000"/>
              </a:lnSpc>
              <a:spcBef>
                <a:spcPts val="0"/>
              </a:spcBef>
              <a:spcAft>
                <a:spcPts val="200"/>
              </a:spcAft>
              <a:buFont typeface="Arial" pitchFamily="34" charset="0"/>
              <a:buChar char="•"/>
              <a:defRPr sz="2400" kern="1200">
                <a:solidFill>
                  <a:schemeClr val="tx1">
                    <a:lumMod val="75000"/>
                    <a:lumOff val="25000"/>
                  </a:schemeClr>
                </a:solidFill>
                <a:latin typeface="+mn-lt"/>
                <a:ea typeface="+mn-ea"/>
                <a:cs typeface="+mn-cs"/>
              </a:defRPr>
            </a:lvl1pPr>
            <a:lvl2pPr marL="447707" indent="-180988" algn="l" defTabSz="1004083" rtl="0" eaLnBrk="1" latinLnBrk="0" hangingPunct="1">
              <a:spcBef>
                <a:spcPts val="0"/>
              </a:spcBef>
              <a:buFont typeface="Georgia" pitchFamily="18" charset="0"/>
              <a:buChar char="-"/>
              <a:defRPr sz="1800" kern="1200">
                <a:solidFill>
                  <a:schemeClr val="tx1">
                    <a:lumMod val="75000"/>
                    <a:lumOff val="25000"/>
                  </a:schemeClr>
                </a:solidFill>
                <a:latin typeface="+mn-lt"/>
                <a:ea typeface="+mn-ea"/>
                <a:cs typeface="Times New Roman" pitchFamily="18" charset="0"/>
              </a:defRPr>
            </a:lvl2pPr>
            <a:lvl3pPr marL="628696" indent="-180988" algn="l" defTabSz="1004083" rtl="0" eaLnBrk="1" latinLnBrk="0" hangingPunct="1">
              <a:spcBef>
                <a:spcPts val="0"/>
              </a:spcBef>
              <a:buFont typeface="Arial" pitchFamily="34" charset="0"/>
              <a:buChar char="•"/>
              <a:defRPr sz="1800" kern="1200">
                <a:solidFill>
                  <a:schemeClr val="tx1">
                    <a:lumMod val="75000"/>
                    <a:lumOff val="25000"/>
                  </a:schemeClr>
                </a:solidFill>
                <a:latin typeface="+mn-lt"/>
                <a:ea typeface="+mn-ea"/>
                <a:cs typeface="Times New Roman" pitchFamily="18" charset="0"/>
              </a:defRPr>
            </a:lvl3pPr>
            <a:lvl4pPr marL="895415" indent="-180988" algn="l" defTabSz="1004083" rtl="0" eaLnBrk="1" latinLnBrk="0" hangingPunct="1">
              <a:spcBef>
                <a:spcPts val="0"/>
              </a:spcBef>
              <a:buFont typeface="Georgia" pitchFamily="18" charset="0"/>
              <a:buChar char="-"/>
              <a:defRPr sz="1800" kern="1200">
                <a:solidFill>
                  <a:schemeClr val="tx1">
                    <a:lumMod val="75000"/>
                    <a:lumOff val="25000"/>
                  </a:schemeClr>
                </a:solidFill>
                <a:latin typeface="+mn-lt"/>
                <a:ea typeface="+mn-ea"/>
                <a:cs typeface="Times New Roman" pitchFamily="18" charset="0"/>
              </a:defRPr>
            </a:lvl4pPr>
            <a:lvl5pPr marL="1162134" indent="-266719" algn="l" defTabSz="1004083" rtl="0" eaLnBrk="1" latinLnBrk="0" hangingPunct="1">
              <a:spcBef>
                <a:spcPts val="0"/>
              </a:spcBef>
              <a:buFont typeface="Arial" pitchFamily="34" charset="0"/>
              <a:buChar char="»"/>
              <a:defRPr sz="1800" kern="1200">
                <a:solidFill>
                  <a:schemeClr val="tx1">
                    <a:lumMod val="75000"/>
                    <a:lumOff val="25000"/>
                  </a:schemeClr>
                </a:solidFill>
                <a:latin typeface="+mn-lt"/>
                <a:ea typeface="+mn-ea"/>
                <a:cs typeface="Times New Roman" pitchFamily="18" charset="0"/>
              </a:defRPr>
            </a:lvl5pPr>
            <a:lvl6pPr marL="2761231"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3272"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65314"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67356"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Font typeface="Arial" pitchFamily="34" charset="0"/>
              <a:buNone/>
            </a:pPr>
            <a:r>
              <a:rPr lang="nb-NO" u="sng" smtClean="0">
                <a:hlinkClick r:id="rId2"/>
              </a:rPr>
              <a:t>https://www.nrk.no/klima/xl</a:t>
            </a:r>
            <a:r>
              <a:rPr lang="nb-NO" b="1" u="sng" smtClean="0">
                <a:hlinkClick r:id="rId2"/>
              </a:rPr>
              <a:t>/elektrifiseri</a:t>
            </a:r>
            <a:r>
              <a:rPr lang="nb-NO" u="sng" smtClean="0">
                <a:hlinkClick r:id="rId2"/>
              </a:rPr>
              <a:t>ng-oker-stromprisen---blir-regningen-rettferdig_-1.15539835</a:t>
            </a:r>
            <a:endParaRPr lang="nb-NO" dirty="0"/>
          </a:p>
        </p:txBody>
      </p:sp>
      <p:pic>
        <p:nvPicPr>
          <p:cNvPr id="5" name="Picture 4"/>
          <p:cNvPicPr>
            <a:picLocks noChangeAspect="1"/>
          </p:cNvPicPr>
          <p:nvPr/>
        </p:nvPicPr>
        <p:blipFill>
          <a:blip r:embed="rId3"/>
          <a:stretch>
            <a:fillRect/>
          </a:stretch>
        </p:blipFill>
        <p:spPr>
          <a:xfrm>
            <a:off x="2203564" y="1825012"/>
            <a:ext cx="4344562" cy="3792074"/>
          </a:xfrm>
          <a:prstGeom prst="rect">
            <a:avLst/>
          </a:prstGeom>
        </p:spPr>
      </p:pic>
      <p:pic>
        <p:nvPicPr>
          <p:cNvPr id="6" name="Picture 5"/>
          <p:cNvPicPr>
            <a:picLocks noChangeAspect="1"/>
          </p:cNvPicPr>
          <p:nvPr/>
        </p:nvPicPr>
        <p:blipFill>
          <a:blip r:embed="rId4"/>
          <a:stretch>
            <a:fillRect/>
          </a:stretch>
        </p:blipFill>
        <p:spPr>
          <a:xfrm>
            <a:off x="2923565" y="2262861"/>
            <a:ext cx="3491887" cy="3691165"/>
          </a:xfrm>
          <a:prstGeom prst="rect">
            <a:avLst/>
          </a:prstGeom>
        </p:spPr>
      </p:pic>
      <p:pic>
        <p:nvPicPr>
          <p:cNvPr id="7" name="Picture 6"/>
          <p:cNvPicPr>
            <a:picLocks noChangeAspect="1"/>
          </p:cNvPicPr>
          <p:nvPr/>
        </p:nvPicPr>
        <p:blipFill>
          <a:blip r:embed="rId5"/>
          <a:stretch>
            <a:fillRect/>
          </a:stretch>
        </p:blipFill>
        <p:spPr>
          <a:xfrm>
            <a:off x="3193565" y="1825013"/>
            <a:ext cx="4151437" cy="4044467"/>
          </a:xfrm>
          <a:prstGeom prst="rect">
            <a:avLst/>
          </a:prstGeom>
        </p:spPr>
      </p:pic>
      <p:pic>
        <p:nvPicPr>
          <p:cNvPr id="8" name="Picture 7"/>
          <p:cNvPicPr>
            <a:picLocks noChangeAspect="1"/>
          </p:cNvPicPr>
          <p:nvPr/>
        </p:nvPicPr>
        <p:blipFill>
          <a:blip r:embed="rId6"/>
          <a:stretch>
            <a:fillRect/>
          </a:stretch>
        </p:blipFill>
        <p:spPr>
          <a:xfrm>
            <a:off x="7538126" y="1739912"/>
            <a:ext cx="3769988" cy="3453309"/>
          </a:xfrm>
          <a:prstGeom prst="rect">
            <a:avLst/>
          </a:prstGeom>
        </p:spPr>
      </p:pic>
      <p:pic>
        <p:nvPicPr>
          <p:cNvPr id="9" name="Picture 8"/>
          <p:cNvPicPr>
            <a:picLocks noChangeAspect="1"/>
          </p:cNvPicPr>
          <p:nvPr/>
        </p:nvPicPr>
        <p:blipFill>
          <a:blip r:embed="rId7"/>
          <a:stretch>
            <a:fillRect/>
          </a:stretch>
        </p:blipFill>
        <p:spPr>
          <a:xfrm>
            <a:off x="3573553" y="2007741"/>
            <a:ext cx="3868011" cy="3651619"/>
          </a:xfrm>
          <a:prstGeom prst="rect">
            <a:avLst/>
          </a:prstGeom>
        </p:spPr>
      </p:pic>
      <p:pic>
        <p:nvPicPr>
          <p:cNvPr id="10" name="Picture 9"/>
          <p:cNvPicPr>
            <a:picLocks noChangeAspect="1"/>
          </p:cNvPicPr>
          <p:nvPr/>
        </p:nvPicPr>
        <p:blipFill>
          <a:blip r:embed="rId8"/>
          <a:stretch>
            <a:fillRect/>
          </a:stretch>
        </p:blipFill>
        <p:spPr>
          <a:xfrm>
            <a:off x="7513565" y="1718127"/>
            <a:ext cx="4066816" cy="4607342"/>
          </a:xfrm>
          <a:prstGeom prst="rect">
            <a:avLst/>
          </a:prstGeom>
        </p:spPr>
      </p:pic>
      <p:pic>
        <p:nvPicPr>
          <p:cNvPr id="11" name="Picture 10"/>
          <p:cNvPicPr>
            <a:picLocks noChangeAspect="1"/>
          </p:cNvPicPr>
          <p:nvPr/>
        </p:nvPicPr>
        <p:blipFill rotWithShape="1">
          <a:blip r:embed="rId9"/>
          <a:srcRect l="5326"/>
          <a:stretch/>
        </p:blipFill>
        <p:spPr>
          <a:xfrm>
            <a:off x="7547119" y="1741372"/>
            <a:ext cx="4036176" cy="4269377"/>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7398" y="381465"/>
            <a:ext cx="720000" cy="720000"/>
          </a:xfrm>
          <a:prstGeom prst="rect">
            <a:avLst/>
          </a:prstGeom>
        </p:spPr>
      </p:pic>
    </p:spTree>
    <p:extLst>
      <p:ext uri="{BB962C8B-B14F-4D97-AF65-F5344CB8AC3E}">
        <p14:creationId xmlns:p14="http://schemas.microsoft.com/office/powerpoint/2010/main" val="189863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13</a:t>
            </a:fld>
            <a:endParaRPr lang="nb-NO"/>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582" y="785613"/>
            <a:ext cx="9271043" cy="5891742"/>
          </a:xfrm>
          <a:prstGeom prst="rect">
            <a:avLst/>
          </a:prstGeom>
        </p:spPr>
      </p:pic>
      <p:sp>
        <p:nvSpPr>
          <p:cNvPr id="5" name="Rectangle 4"/>
          <p:cNvSpPr/>
          <p:nvPr/>
        </p:nvSpPr>
        <p:spPr>
          <a:xfrm>
            <a:off x="5618229" y="6767305"/>
            <a:ext cx="6289094" cy="400110"/>
          </a:xfrm>
          <a:prstGeom prst="rect">
            <a:avLst/>
          </a:prstGeom>
        </p:spPr>
        <p:txBody>
          <a:bodyPr wrap="none">
            <a:spAutoFit/>
          </a:bodyPr>
          <a:lstStyle/>
          <a:p>
            <a:r>
              <a:rPr lang="nb-NO" dirty="0"/>
              <a:t>J. Farrell, 2011 (</a:t>
            </a:r>
            <a:r>
              <a:rPr lang="nb-NO" dirty="0" err="1"/>
              <a:t>adapted</a:t>
            </a:r>
            <a:r>
              <a:rPr lang="nb-NO" dirty="0"/>
              <a:t> from European Commission)</a:t>
            </a:r>
          </a:p>
        </p:txBody>
      </p:sp>
    </p:spTree>
    <p:extLst>
      <p:ext uri="{BB962C8B-B14F-4D97-AF65-F5344CB8AC3E}">
        <p14:creationId xmlns:p14="http://schemas.microsoft.com/office/powerpoint/2010/main" val="321077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FA4DDC8-1D0B-4B83-8CF0-4F24D54506BB}" type="slidenum">
              <a:rPr lang="nb-NO" smtClean="0"/>
              <a:pPr/>
              <a:t>14</a:t>
            </a:fld>
            <a:endParaRPr lang="nb-NO" dirty="0"/>
          </a:p>
        </p:txBody>
      </p:sp>
      <p:pic>
        <p:nvPicPr>
          <p:cNvPr id="6" name="Picture Placeholder 6"/>
          <p:cNvPicPr>
            <a:picLocks noChangeAspect="1"/>
          </p:cNvPicPr>
          <p:nvPr/>
        </p:nvPicPr>
        <p:blipFill rotWithShape="1">
          <a:blip r:embed="rId3" cstate="print">
            <a:extLst>
              <a:ext uri="{28A0092B-C50C-407E-A947-70E740481C1C}">
                <a14:useLocalDpi xmlns:a14="http://schemas.microsoft.com/office/drawing/2010/main" val="0"/>
              </a:ext>
            </a:extLst>
          </a:blip>
          <a:srcRect l="7790" t="12741" r="16186" b="6676"/>
          <a:stretch/>
        </p:blipFill>
        <p:spPr bwMode="auto">
          <a:xfrm rot="5400000">
            <a:off x="-249146" y="988531"/>
            <a:ext cx="6394214" cy="5083147"/>
          </a:xfrm>
          <a:prstGeom prst="rect">
            <a:avLst/>
          </a:prstGeom>
          <a:blipFill dpi="0" rotWithShape="1">
            <a:blip r:embed="rId4" cstate="print"/>
            <a:srcRect/>
            <a:tile tx="0" ty="0" sx="100000" sy="100000" flip="none" algn="tl"/>
          </a:blipFill>
          <a:ln w="9525">
            <a:noFill/>
            <a:miter lim="800000"/>
            <a:headEnd/>
            <a:tailEnd/>
          </a:ln>
        </p:spPr>
      </p:pic>
      <p:sp>
        <p:nvSpPr>
          <p:cNvPr id="8" name="Text Placeholder 4"/>
          <p:cNvSpPr txBox="1">
            <a:spLocks/>
          </p:cNvSpPr>
          <p:nvPr/>
        </p:nvSpPr>
        <p:spPr>
          <a:xfrm>
            <a:off x="6526858" y="497542"/>
            <a:ext cx="5266219" cy="6355221"/>
          </a:xfrm>
          <a:prstGeom prst="rect">
            <a:avLst/>
          </a:prstGeom>
        </p:spPr>
        <p:txBody>
          <a:bodyPr>
            <a:normAutofit fontScale="92500"/>
          </a:bodyPr>
          <a:lstStyle>
            <a:lvl1pPr marL="198014" indent="-198014" algn="l" defTabSz="1004083" rtl="0" eaLnBrk="1" latinLnBrk="0" hangingPunct="1">
              <a:lnSpc>
                <a:spcPct val="125000"/>
              </a:lnSpc>
              <a:spcBef>
                <a:spcPts val="0"/>
              </a:spcBef>
              <a:spcAft>
                <a:spcPts val="200"/>
              </a:spcAft>
              <a:buFont typeface="Arial" pitchFamily="34" charset="0"/>
              <a:buChar char="•"/>
              <a:defRPr sz="2400" kern="1200">
                <a:solidFill>
                  <a:schemeClr val="tx1">
                    <a:lumMod val="75000"/>
                    <a:lumOff val="25000"/>
                  </a:schemeClr>
                </a:solidFill>
                <a:latin typeface="+mn-lt"/>
                <a:ea typeface="+mn-ea"/>
                <a:cs typeface="+mn-cs"/>
              </a:defRPr>
            </a:lvl1pPr>
            <a:lvl2pPr marL="447707" indent="-180988" algn="l" defTabSz="1004083" rtl="0" eaLnBrk="1" latinLnBrk="0" hangingPunct="1">
              <a:spcBef>
                <a:spcPts val="0"/>
              </a:spcBef>
              <a:buFont typeface="Georgia" pitchFamily="18" charset="0"/>
              <a:buChar char="-"/>
              <a:defRPr sz="1800" kern="1200">
                <a:solidFill>
                  <a:schemeClr val="tx1">
                    <a:lumMod val="75000"/>
                    <a:lumOff val="25000"/>
                  </a:schemeClr>
                </a:solidFill>
                <a:latin typeface="+mn-lt"/>
                <a:ea typeface="+mn-ea"/>
                <a:cs typeface="Times New Roman" pitchFamily="18" charset="0"/>
              </a:defRPr>
            </a:lvl2pPr>
            <a:lvl3pPr marL="628696" indent="-180988" algn="l" defTabSz="1004083" rtl="0" eaLnBrk="1" latinLnBrk="0" hangingPunct="1">
              <a:spcBef>
                <a:spcPts val="0"/>
              </a:spcBef>
              <a:buFont typeface="Arial" pitchFamily="34" charset="0"/>
              <a:buChar char="•"/>
              <a:defRPr sz="1800" kern="1200">
                <a:solidFill>
                  <a:schemeClr val="tx1">
                    <a:lumMod val="75000"/>
                    <a:lumOff val="25000"/>
                  </a:schemeClr>
                </a:solidFill>
                <a:latin typeface="+mn-lt"/>
                <a:ea typeface="+mn-ea"/>
                <a:cs typeface="Times New Roman" pitchFamily="18" charset="0"/>
              </a:defRPr>
            </a:lvl3pPr>
            <a:lvl4pPr marL="895415" indent="-180988" algn="l" defTabSz="1004083" rtl="0" eaLnBrk="1" latinLnBrk="0" hangingPunct="1">
              <a:spcBef>
                <a:spcPts val="0"/>
              </a:spcBef>
              <a:buFont typeface="Georgia" pitchFamily="18" charset="0"/>
              <a:buChar char="-"/>
              <a:defRPr sz="1800" kern="1200">
                <a:solidFill>
                  <a:schemeClr val="tx1">
                    <a:lumMod val="75000"/>
                    <a:lumOff val="25000"/>
                  </a:schemeClr>
                </a:solidFill>
                <a:latin typeface="+mn-lt"/>
                <a:ea typeface="+mn-ea"/>
                <a:cs typeface="Times New Roman" pitchFamily="18" charset="0"/>
              </a:defRPr>
            </a:lvl4pPr>
            <a:lvl5pPr marL="1162134" indent="-266719" algn="l" defTabSz="1004083" rtl="0" eaLnBrk="1" latinLnBrk="0" hangingPunct="1">
              <a:spcBef>
                <a:spcPts val="0"/>
              </a:spcBef>
              <a:buFont typeface="Arial" pitchFamily="34" charset="0"/>
              <a:buChar char="»"/>
              <a:defRPr sz="1800" kern="1200">
                <a:solidFill>
                  <a:schemeClr val="tx1">
                    <a:lumMod val="75000"/>
                    <a:lumOff val="25000"/>
                  </a:schemeClr>
                </a:solidFill>
                <a:latin typeface="+mn-lt"/>
                <a:ea typeface="+mn-ea"/>
                <a:cs typeface="Times New Roman" pitchFamily="18" charset="0"/>
              </a:defRPr>
            </a:lvl5pPr>
            <a:lvl6pPr marL="2761231"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3272"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65314"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67356"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a:spcAft>
                <a:spcPts val="1200"/>
              </a:spcAft>
            </a:pPr>
            <a:r>
              <a:rPr lang="nb-NO" sz="2800" dirty="0" smtClean="0"/>
              <a:t>Hva er den nye normalen for prisen på elektrisitet?</a:t>
            </a:r>
          </a:p>
          <a:p>
            <a:pPr lvl="1">
              <a:spcAft>
                <a:spcPts val="1200"/>
              </a:spcAft>
            </a:pPr>
            <a:r>
              <a:rPr lang="nb-NO" sz="2200" dirty="0" smtClean="0"/>
              <a:t>Kabler og evt. ny overføringskapasitet</a:t>
            </a:r>
          </a:p>
          <a:p>
            <a:pPr lvl="1">
              <a:spcAft>
                <a:spcPts val="1200"/>
              </a:spcAft>
            </a:pPr>
            <a:r>
              <a:rPr lang="nb-NO" sz="2200" dirty="0" smtClean="0"/>
              <a:t>Ny fornybar produksjon</a:t>
            </a:r>
          </a:p>
          <a:p>
            <a:pPr lvl="1">
              <a:spcAft>
                <a:spcPts val="1200"/>
              </a:spcAft>
            </a:pPr>
            <a:r>
              <a:rPr lang="nb-NO" sz="2200" dirty="0" smtClean="0"/>
              <a:t>Økt etterspørsel pga. elektrifisering og næringsutvikling basert på ren energi</a:t>
            </a:r>
          </a:p>
          <a:p>
            <a:pPr>
              <a:spcAft>
                <a:spcPts val="1200"/>
              </a:spcAft>
            </a:pPr>
            <a:r>
              <a:rPr lang="nb-NO" sz="2800" dirty="0" smtClean="0"/>
              <a:t>Hvordan håndtere “overkommelig pris”-delen?</a:t>
            </a:r>
          </a:p>
          <a:p>
            <a:pPr lvl="1">
              <a:spcAft>
                <a:spcPts val="1200"/>
              </a:spcAft>
            </a:pPr>
            <a:r>
              <a:rPr lang="nb-NO" sz="2200" dirty="0" smtClean="0"/>
              <a:t>Innovasjon i forbruksfleksibilitet og kontrakter</a:t>
            </a:r>
          </a:p>
          <a:p>
            <a:pPr lvl="1">
              <a:spcAft>
                <a:spcPts val="1200"/>
              </a:spcAft>
            </a:pPr>
            <a:r>
              <a:rPr lang="nb-NO" sz="2200" dirty="0" smtClean="0"/>
              <a:t>Mekanismer for at alle kan spare energikostnader</a:t>
            </a:r>
          </a:p>
          <a:p>
            <a:pPr lvl="1">
              <a:spcAft>
                <a:spcPts val="1200"/>
              </a:spcAft>
            </a:pPr>
            <a:r>
              <a:rPr lang="nb-NO" sz="2200" dirty="0" smtClean="0"/>
              <a:t>Beholde insentiver til å </a:t>
            </a:r>
            <a:r>
              <a:rPr lang="nb-NO" sz="2200" smtClean="0"/>
              <a:t>spare energi </a:t>
            </a:r>
            <a:r>
              <a:rPr lang="nb-NO" sz="2200" dirty="0" smtClean="0"/>
              <a:t>når det er nødvendig</a:t>
            </a:r>
          </a:p>
        </p:txBody>
      </p:sp>
    </p:spTree>
    <p:extLst>
      <p:ext uri="{BB962C8B-B14F-4D97-AF65-F5344CB8AC3E}">
        <p14:creationId xmlns:p14="http://schemas.microsoft.com/office/powerpoint/2010/main" val="309323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a:t>
            </a:fld>
            <a:endParaRPr lang="nb-NO"/>
          </a:p>
        </p:txBody>
      </p:sp>
      <p:sp>
        <p:nvSpPr>
          <p:cNvPr id="3" name="Text Placeholder 2"/>
          <p:cNvSpPr>
            <a:spLocks noGrp="1"/>
          </p:cNvSpPr>
          <p:nvPr>
            <p:ph type="body" sz="quarter" idx="13"/>
          </p:nvPr>
        </p:nvSpPr>
        <p:spPr/>
        <p:txBody>
          <a:bodyPr/>
          <a:lstStyle/>
          <a:p>
            <a:r>
              <a:rPr lang="nb-NO" dirty="0" smtClean="0"/>
              <a:t>Hvorfor er det nødvendig å «designe» </a:t>
            </a:r>
            <a:r>
              <a:rPr lang="nb-NO" dirty="0" err="1" smtClean="0"/>
              <a:t>elmarkeder</a:t>
            </a:r>
            <a:r>
              <a:rPr lang="nb-NO" dirty="0" smtClean="0"/>
              <a:t>?</a:t>
            </a:r>
          </a:p>
          <a:p>
            <a:r>
              <a:rPr lang="nb-NO" dirty="0" smtClean="0"/>
              <a:t>Formålet med </a:t>
            </a:r>
            <a:r>
              <a:rPr lang="nb-NO" dirty="0" err="1" smtClean="0"/>
              <a:t>elmarkedsdesign</a:t>
            </a:r>
            <a:endParaRPr lang="nb-NO" dirty="0" smtClean="0"/>
          </a:p>
          <a:p>
            <a:r>
              <a:rPr lang="nb-NO" dirty="0" smtClean="0"/>
              <a:t>Integrert auksjon av energi og kapasitet – enkelt eksempel på prisdannelsen</a:t>
            </a:r>
          </a:p>
          <a:p>
            <a:r>
              <a:rPr lang="nb-NO" dirty="0" smtClean="0"/>
              <a:t>Sekvensielle markeder</a:t>
            </a:r>
          </a:p>
          <a:p>
            <a:r>
              <a:rPr lang="nb-NO" dirty="0" smtClean="0"/>
              <a:t>Noen problemstillinger </a:t>
            </a:r>
            <a:r>
              <a:rPr lang="nb-NO" dirty="0" err="1" smtClean="0"/>
              <a:t>mht</a:t>
            </a:r>
            <a:r>
              <a:rPr lang="nb-NO" dirty="0" smtClean="0"/>
              <a:t> fordeling</a:t>
            </a:r>
          </a:p>
          <a:p>
            <a:endParaRPr lang="nb-NO" dirty="0" smtClean="0"/>
          </a:p>
          <a:p>
            <a:endParaRPr lang="nb-NO" dirty="0" smtClean="0"/>
          </a:p>
        </p:txBody>
      </p:sp>
      <p:sp>
        <p:nvSpPr>
          <p:cNvPr id="4" name="Title 3"/>
          <p:cNvSpPr>
            <a:spLocks noGrp="1"/>
          </p:cNvSpPr>
          <p:nvPr>
            <p:ph type="title"/>
          </p:nvPr>
        </p:nvSpPr>
        <p:spPr/>
        <p:txBody>
          <a:bodyPr/>
          <a:lstStyle/>
          <a:p>
            <a:r>
              <a:rPr lang="nb-NO" dirty="0" smtClean="0"/>
              <a:t>DISPOSISJON</a:t>
            </a:r>
            <a:endParaRPr lang="nb-NO" dirty="0"/>
          </a:p>
        </p:txBody>
      </p:sp>
    </p:spTree>
    <p:extLst>
      <p:ext uri="{BB962C8B-B14F-4D97-AF65-F5344CB8AC3E}">
        <p14:creationId xmlns:p14="http://schemas.microsoft.com/office/powerpoint/2010/main" val="307919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3</a:t>
            </a:fld>
            <a:endParaRPr lang="nb-NO" dirty="0"/>
          </a:p>
        </p:txBody>
      </p:sp>
      <p:sp>
        <p:nvSpPr>
          <p:cNvPr id="3" name="Text Placeholder 2"/>
          <p:cNvSpPr>
            <a:spLocks noGrp="1"/>
          </p:cNvSpPr>
          <p:nvPr>
            <p:ph type="body" sz="quarter" idx="13"/>
          </p:nvPr>
        </p:nvSpPr>
        <p:spPr/>
        <p:txBody>
          <a:bodyPr/>
          <a:lstStyle/>
          <a:p>
            <a:r>
              <a:rPr lang="nb-NO" dirty="0" smtClean="0"/>
              <a:t>Sammensatt produkt</a:t>
            </a:r>
          </a:p>
          <a:p>
            <a:pPr lvl="1"/>
            <a:r>
              <a:rPr lang="nb-NO" dirty="0" smtClean="0"/>
              <a:t>Energi / Effekt</a:t>
            </a:r>
          </a:p>
          <a:p>
            <a:pPr lvl="1"/>
            <a:r>
              <a:rPr lang="nb-NO" dirty="0" smtClean="0"/>
              <a:t>Transport</a:t>
            </a:r>
          </a:p>
          <a:p>
            <a:pPr lvl="1"/>
            <a:endParaRPr lang="nb-NO" dirty="0" smtClean="0"/>
          </a:p>
          <a:p>
            <a:r>
              <a:rPr lang="nb-NO" dirty="0" smtClean="0"/>
              <a:t>Noen spesielle kjennetegn</a:t>
            </a:r>
          </a:p>
          <a:p>
            <a:pPr lvl="1"/>
            <a:r>
              <a:rPr lang="nb-NO" dirty="0" smtClean="0"/>
              <a:t>Kontinuerlig</a:t>
            </a:r>
          </a:p>
          <a:p>
            <a:pPr lvl="1"/>
            <a:r>
              <a:rPr lang="nb-NO" dirty="0" smtClean="0"/>
              <a:t>Kan ikke lagres kostnadseffektivt</a:t>
            </a:r>
          </a:p>
          <a:p>
            <a:pPr lvl="1"/>
            <a:r>
              <a:rPr lang="nb-NO" dirty="0" smtClean="0"/>
              <a:t>Momentan balanse mellom produksjon og forbruk</a:t>
            </a:r>
          </a:p>
          <a:p>
            <a:pPr lvl="1"/>
            <a:r>
              <a:rPr lang="nb-NO" dirty="0" smtClean="0"/>
              <a:t>Stor variasjon over (sesong, uke, daglig, time,…)</a:t>
            </a:r>
          </a:p>
          <a:p>
            <a:pPr lvl="1"/>
            <a:r>
              <a:rPr lang="nb-NO" dirty="0" smtClean="0"/>
              <a:t>Usikkerhet i både forbruk og produksjon</a:t>
            </a:r>
          </a:p>
          <a:p>
            <a:pPr lvl="1"/>
            <a:r>
              <a:rPr lang="nb-NO" dirty="0" smtClean="0"/>
              <a:t>Kan ikke spores</a:t>
            </a:r>
          </a:p>
          <a:p>
            <a:pPr lvl="1"/>
            <a:r>
              <a:rPr lang="nb-NO" dirty="0" smtClean="0"/>
              <a:t>Avhengig av et felles overføringsnett med betydelige kapasitetsbegrensninger</a:t>
            </a:r>
          </a:p>
          <a:p>
            <a:pPr lvl="1"/>
            <a:endParaRPr lang="nb-NO" dirty="0" smtClean="0"/>
          </a:p>
        </p:txBody>
      </p:sp>
      <p:sp>
        <p:nvSpPr>
          <p:cNvPr id="4" name="Title 3"/>
          <p:cNvSpPr>
            <a:spLocks noGrp="1"/>
          </p:cNvSpPr>
          <p:nvPr>
            <p:ph type="title"/>
          </p:nvPr>
        </p:nvSpPr>
        <p:spPr/>
        <p:txBody>
          <a:bodyPr/>
          <a:lstStyle/>
          <a:p>
            <a:r>
              <a:rPr lang="nb-NO" cap="all" dirty="0" smtClean="0"/>
              <a:t>Elektrisitet som handelsvare</a:t>
            </a:r>
            <a:endParaRPr lang="nb-NO" cap="all" dirty="0"/>
          </a:p>
        </p:txBody>
      </p:sp>
      <p:sp>
        <p:nvSpPr>
          <p:cNvPr id="5" name="Text Placeholder 4"/>
          <p:cNvSpPr>
            <a:spLocks noGrp="1"/>
          </p:cNvSpPr>
          <p:nvPr>
            <p:ph type="body" sz="quarter" idx="14"/>
          </p:nvPr>
        </p:nvSpPr>
        <p:spPr/>
        <p:txBody>
          <a:bodyPr>
            <a:normAutofit/>
          </a:bodyPr>
          <a:lstStyle/>
          <a:p>
            <a:r>
              <a:rPr lang="nb-NO" dirty="0" smtClean="0"/>
              <a:t>Formålet med </a:t>
            </a:r>
            <a:r>
              <a:rPr lang="nb-NO" dirty="0" err="1" smtClean="0"/>
              <a:t>elmarkedsdesign</a:t>
            </a:r>
            <a:r>
              <a:rPr lang="nb-NO" dirty="0" smtClean="0"/>
              <a:t> (S. Oren)</a:t>
            </a:r>
          </a:p>
          <a:p>
            <a:pPr lvl="1"/>
            <a:r>
              <a:rPr lang="en-US" dirty="0" smtClean="0"/>
              <a:t>“Develop a set of trading rules and procedures so that when all market participants act selfishly so as to maximize profit while following the rules, the market outcome will replicate the results of a benevolent central planner with perfect information, or a perfectly regulated monopoly”</a:t>
            </a:r>
          </a:p>
          <a:p>
            <a:endParaRPr lang="nb-NO" dirty="0" smtClean="0"/>
          </a:p>
          <a:p>
            <a:pPr>
              <a:lnSpc>
                <a:spcPct val="100000"/>
              </a:lnSpc>
            </a:pPr>
            <a:r>
              <a:rPr lang="nb-NO" dirty="0" smtClean="0"/>
              <a:t>Hvorfor må vi bry oss om </a:t>
            </a:r>
            <a:r>
              <a:rPr lang="nb-NO" dirty="0" err="1" smtClean="0"/>
              <a:t>elmarkedsdesign</a:t>
            </a:r>
            <a:r>
              <a:rPr lang="nb-NO" dirty="0" smtClean="0"/>
              <a:t>?</a:t>
            </a:r>
          </a:p>
          <a:p>
            <a:pPr lvl="1"/>
            <a:r>
              <a:rPr lang="nb-NO" dirty="0" err="1" smtClean="0"/>
              <a:t>Eksternaliteter</a:t>
            </a:r>
            <a:r>
              <a:rPr lang="nb-NO" dirty="0" smtClean="0"/>
              <a:t> krever koordinering</a:t>
            </a:r>
          </a:p>
          <a:p>
            <a:pPr lvl="1"/>
            <a:r>
              <a:rPr lang="nb-NO" dirty="0" smtClean="0"/>
              <a:t>Markedsdesign bestemmer forretningsmuligheter og fordeling</a:t>
            </a:r>
          </a:p>
        </p:txBody>
      </p:sp>
    </p:spTree>
    <p:extLst>
      <p:ext uri="{BB962C8B-B14F-4D97-AF65-F5344CB8AC3E}">
        <p14:creationId xmlns:p14="http://schemas.microsoft.com/office/powerpoint/2010/main" val="398251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4</a:t>
            </a:fld>
            <a:endParaRPr lang="nb-NO" dirty="0"/>
          </a:p>
        </p:txBody>
      </p:sp>
      <p:sp>
        <p:nvSpPr>
          <p:cNvPr id="3" name="Text Placeholder 2"/>
          <p:cNvSpPr>
            <a:spLocks noGrp="1"/>
          </p:cNvSpPr>
          <p:nvPr>
            <p:ph type="body" sz="quarter" idx="13"/>
          </p:nvPr>
        </p:nvSpPr>
        <p:spPr>
          <a:xfrm>
            <a:off x="7437474" y="1863148"/>
            <a:ext cx="5548697" cy="5013828"/>
          </a:xfrm>
        </p:spPr>
        <p:txBody>
          <a:bodyPr>
            <a:normAutofit lnSpcReduction="10000"/>
          </a:bodyPr>
          <a:lstStyle/>
          <a:p>
            <a:pPr>
              <a:lnSpc>
                <a:spcPct val="100000"/>
              </a:lnSpc>
            </a:pPr>
            <a:r>
              <a:rPr lang="nb-NO" sz="2600" dirty="0" smtClean="0"/>
              <a:t>Å drive overføringsnett egner seg ikke for konkurranse i vanlig forstand</a:t>
            </a:r>
          </a:p>
          <a:p>
            <a:pPr lvl="1"/>
            <a:r>
              <a:rPr lang="nb-NO" sz="2600" dirty="0" smtClean="0"/>
              <a:t>Naturlig monopol</a:t>
            </a:r>
          </a:p>
          <a:p>
            <a:pPr lvl="1"/>
            <a:r>
              <a:rPr lang="nb-NO" sz="2600" dirty="0" err="1" smtClean="0"/>
              <a:t>Eksternaliteter</a:t>
            </a:r>
            <a:endParaRPr lang="nb-NO" sz="2600" dirty="0" smtClean="0"/>
          </a:p>
          <a:p>
            <a:pPr lvl="2"/>
            <a:r>
              <a:rPr lang="nb-NO" dirty="0" smtClean="0"/>
              <a:t>”Loop </a:t>
            </a:r>
            <a:r>
              <a:rPr lang="nb-NO" dirty="0" err="1" smtClean="0"/>
              <a:t>flow</a:t>
            </a:r>
            <a:r>
              <a:rPr lang="nb-NO" dirty="0" smtClean="0"/>
              <a:t>” (parallell flyt, </a:t>
            </a:r>
            <a:r>
              <a:rPr lang="nb-NO" dirty="0" err="1" smtClean="0"/>
              <a:t>Kirchhoff’s</a:t>
            </a:r>
            <a:r>
              <a:rPr lang="nb-NO" dirty="0" smtClean="0"/>
              <a:t> lover)</a:t>
            </a:r>
          </a:p>
          <a:p>
            <a:pPr lvl="2"/>
            <a:r>
              <a:rPr lang="nb-NO" dirty="0" smtClean="0"/>
              <a:t>Systemtjenester</a:t>
            </a:r>
          </a:p>
          <a:p>
            <a:pPr>
              <a:lnSpc>
                <a:spcPct val="100000"/>
              </a:lnSpc>
            </a:pPr>
            <a:r>
              <a:rPr lang="nb-NO" sz="2600" dirty="0" smtClean="0"/>
              <a:t>Relevante kostnader på kort sikt</a:t>
            </a:r>
          </a:p>
          <a:p>
            <a:pPr lvl="1"/>
            <a:r>
              <a:rPr lang="nb-NO" dirty="0" smtClean="0"/>
              <a:t>Tap</a:t>
            </a:r>
          </a:p>
          <a:p>
            <a:pPr lvl="1"/>
            <a:r>
              <a:rPr lang="nb-NO" dirty="0" smtClean="0"/>
              <a:t>Systemtjenester, reaktiv kraft</a:t>
            </a:r>
          </a:p>
          <a:p>
            <a:pPr lvl="1"/>
            <a:r>
              <a:rPr lang="nb-NO" dirty="0" smtClean="0"/>
              <a:t>Flaskehalskostnader (“</a:t>
            </a:r>
            <a:r>
              <a:rPr lang="nb-NO" dirty="0" err="1" smtClean="0"/>
              <a:t>congestion</a:t>
            </a:r>
            <a:r>
              <a:rPr lang="nb-NO" dirty="0" smtClean="0"/>
              <a:t> </a:t>
            </a:r>
            <a:r>
              <a:rPr lang="nb-NO" dirty="0" err="1" smtClean="0"/>
              <a:t>cost</a:t>
            </a:r>
            <a:r>
              <a:rPr lang="nb-NO" dirty="0" smtClean="0"/>
              <a:t>”)</a:t>
            </a:r>
          </a:p>
          <a:p>
            <a:pPr lvl="2"/>
            <a:r>
              <a:rPr lang="nb-NO" dirty="0" smtClean="0"/>
              <a:t>Alternativkostnaden for “</a:t>
            </a:r>
            <a:r>
              <a:rPr lang="nb-NO" dirty="0" err="1" smtClean="0"/>
              <a:t>out-of-merit</a:t>
            </a:r>
            <a:r>
              <a:rPr lang="nb-NO" dirty="0" smtClean="0"/>
              <a:t> order </a:t>
            </a:r>
            <a:r>
              <a:rPr lang="nb-NO" dirty="0" err="1" smtClean="0"/>
              <a:t>dispatch</a:t>
            </a:r>
            <a:r>
              <a:rPr lang="nb-NO" dirty="0" smtClean="0"/>
              <a:t>”, dvs. kostnaden for ikke å kunne la de billigste produsentene produsere først</a:t>
            </a:r>
            <a:endParaRPr lang="nb-NO" dirty="0"/>
          </a:p>
        </p:txBody>
      </p:sp>
      <p:sp>
        <p:nvSpPr>
          <p:cNvPr id="4" name="Title 3"/>
          <p:cNvSpPr>
            <a:spLocks noGrp="1"/>
          </p:cNvSpPr>
          <p:nvPr>
            <p:ph type="title"/>
          </p:nvPr>
        </p:nvSpPr>
        <p:spPr>
          <a:xfrm>
            <a:off x="526312" y="468263"/>
            <a:ext cx="10947691" cy="1152128"/>
          </a:xfrm>
        </p:spPr>
        <p:txBody>
          <a:bodyPr/>
          <a:lstStyle/>
          <a:p>
            <a:r>
              <a:rPr lang="nb-NO" cap="all" dirty="0" smtClean="0"/>
              <a:t>Implisitt auksjon av overføringskapasitet</a:t>
            </a:r>
            <a:endParaRPr lang="nb-NO" cap="all"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453" y="1863147"/>
            <a:ext cx="6624361" cy="4968271"/>
          </a:xfrm>
          <a:prstGeom prst="rect">
            <a:avLst/>
          </a:prstGeom>
        </p:spPr>
      </p:pic>
    </p:spTree>
    <p:extLst>
      <p:ext uri="{BB962C8B-B14F-4D97-AF65-F5344CB8AC3E}">
        <p14:creationId xmlns:p14="http://schemas.microsoft.com/office/powerpoint/2010/main" val="104371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5</a:t>
            </a:fld>
            <a:endParaRPr lang="nb-NO" dirty="0"/>
          </a:p>
        </p:txBody>
      </p:sp>
      <p:sp>
        <p:nvSpPr>
          <p:cNvPr id="3" name="Text Placeholder 2"/>
          <p:cNvSpPr>
            <a:spLocks noGrp="1"/>
          </p:cNvSpPr>
          <p:nvPr>
            <p:ph type="body" sz="quarter" idx="13"/>
          </p:nvPr>
        </p:nvSpPr>
        <p:spPr>
          <a:xfrm>
            <a:off x="7517219" y="1863148"/>
            <a:ext cx="5468952" cy="5013828"/>
          </a:xfrm>
        </p:spPr>
        <p:txBody>
          <a:bodyPr>
            <a:normAutofit fontScale="92500"/>
          </a:bodyPr>
          <a:lstStyle/>
          <a:p>
            <a:pPr>
              <a:lnSpc>
                <a:spcPct val="100000"/>
              </a:lnSpc>
            </a:pPr>
            <a:r>
              <a:rPr lang="nb-NO" sz="2600" dirty="0" smtClean="0"/>
              <a:t>Kapasitetsbegrensninger krever koordinering</a:t>
            </a:r>
          </a:p>
          <a:p>
            <a:pPr lvl="1"/>
            <a:r>
              <a:rPr lang="nb-NO" sz="2600" dirty="0" smtClean="0"/>
              <a:t>Hvorfor ikke gjøre det i et marked?</a:t>
            </a:r>
          </a:p>
          <a:p>
            <a:pPr lvl="1"/>
            <a:r>
              <a:rPr lang="nb-NO" sz="2600" dirty="0" smtClean="0"/>
              <a:t>En sentral enhet må i alle fall koordinere informasjon</a:t>
            </a:r>
          </a:p>
          <a:p>
            <a:pPr lvl="2"/>
            <a:r>
              <a:rPr lang="nb-NO" dirty="0" smtClean="0"/>
              <a:t>Alternativkostnaden for “</a:t>
            </a:r>
            <a:r>
              <a:rPr lang="nb-NO" dirty="0" err="1" smtClean="0"/>
              <a:t>out-of-merit</a:t>
            </a:r>
            <a:r>
              <a:rPr lang="nb-NO" dirty="0" smtClean="0"/>
              <a:t> order </a:t>
            </a:r>
            <a:r>
              <a:rPr lang="nb-NO" dirty="0" err="1" smtClean="0"/>
              <a:t>dispatch</a:t>
            </a:r>
            <a:r>
              <a:rPr lang="nb-NO" dirty="0" smtClean="0"/>
              <a:t>” bestemmes først når markedet klareres</a:t>
            </a:r>
          </a:p>
          <a:p>
            <a:pPr lvl="2"/>
            <a:r>
              <a:rPr lang="nb-NO" dirty="0" smtClean="0"/>
              <a:t>Flaskehalskostnaden påvirker markedsklarering</a:t>
            </a:r>
          </a:p>
          <a:p>
            <a:pPr lvl="1"/>
            <a:r>
              <a:rPr lang="nb-NO" sz="2600" dirty="0" smtClean="0"/>
              <a:t>Løsning:</a:t>
            </a:r>
          </a:p>
          <a:p>
            <a:pPr lvl="2"/>
            <a:r>
              <a:rPr lang="nb-NO" sz="2600" dirty="0" smtClean="0"/>
              <a:t>Kraftmarkedet priser energi og overføring sammen</a:t>
            </a:r>
          </a:p>
          <a:p>
            <a:pPr lvl="2"/>
            <a:r>
              <a:rPr lang="nb-NO" sz="2600" dirty="0" smtClean="0"/>
              <a:t>Implisitt auksjon av kapasitet</a:t>
            </a:r>
            <a:endParaRPr lang="nb-NO" dirty="0"/>
          </a:p>
        </p:txBody>
      </p:sp>
      <p:sp>
        <p:nvSpPr>
          <p:cNvPr id="4" name="Title 3"/>
          <p:cNvSpPr>
            <a:spLocks noGrp="1"/>
          </p:cNvSpPr>
          <p:nvPr>
            <p:ph type="title"/>
          </p:nvPr>
        </p:nvSpPr>
        <p:spPr>
          <a:xfrm>
            <a:off x="526312" y="468263"/>
            <a:ext cx="10947691" cy="1152128"/>
          </a:xfrm>
        </p:spPr>
        <p:txBody>
          <a:bodyPr/>
          <a:lstStyle/>
          <a:p>
            <a:r>
              <a:rPr lang="nb-NO" cap="all" dirty="0" smtClean="0"/>
              <a:t>Implisitt auksjon av overføringskapasitet</a:t>
            </a:r>
            <a:endParaRPr lang="nb-NO" cap="all"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453" y="1863147"/>
            <a:ext cx="6624361" cy="4968271"/>
          </a:xfrm>
          <a:prstGeom prst="rect">
            <a:avLst/>
          </a:prstGeom>
        </p:spPr>
      </p:pic>
    </p:spTree>
    <p:extLst>
      <p:ext uri="{BB962C8B-B14F-4D97-AF65-F5344CB8AC3E}">
        <p14:creationId xmlns:p14="http://schemas.microsoft.com/office/powerpoint/2010/main" val="399424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49606" y="4211767"/>
            <a:ext cx="992230" cy="1037924"/>
          </a:xfrm>
          <a:prstGeom prst="rect">
            <a:avLst/>
          </a:prstGeom>
          <a:solidFill>
            <a:schemeClr val="accent5"/>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sz="1300" dirty="0" smtClean="0">
              <a:solidFill>
                <a:schemeClr val="bg1"/>
              </a:solidFill>
            </a:endParaRPr>
          </a:p>
        </p:txBody>
      </p:sp>
      <p:sp>
        <p:nvSpPr>
          <p:cNvPr id="26" name="Freeform 25"/>
          <p:cNvSpPr>
            <a:spLocks/>
          </p:cNvSpPr>
          <p:nvPr/>
        </p:nvSpPr>
        <p:spPr bwMode="auto">
          <a:xfrm>
            <a:off x="6349606" y="4187264"/>
            <a:ext cx="985280" cy="1062428"/>
          </a:xfrm>
          <a:custGeom>
            <a:avLst/>
            <a:gdLst>
              <a:gd name="T0" fmla="*/ 0 w 172"/>
              <a:gd name="T1" fmla="*/ 0 h 584"/>
              <a:gd name="T2" fmla="*/ 0 w 172"/>
              <a:gd name="T3" fmla="*/ 584 h 584"/>
              <a:gd name="T4" fmla="*/ 172 w 172"/>
              <a:gd name="T5" fmla="*/ 352 h 584"/>
              <a:gd name="T6" fmla="*/ 0 w 172"/>
              <a:gd name="T7" fmla="*/ 0 h 584"/>
            </a:gdLst>
            <a:ahLst/>
            <a:cxnLst>
              <a:cxn ang="0">
                <a:pos x="T0" y="T1"/>
              </a:cxn>
              <a:cxn ang="0">
                <a:pos x="T2" y="T3"/>
              </a:cxn>
              <a:cxn ang="0">
                <a:pos x="T4" y="T5"/>
              </a:cxn>
              <a:cxn ang="0">
                <a:pos x="T6" y="T7"/>
              </a:cxn>
            </a:cxnLst>
            <a:rect l="0" t="0" r="r" b="b"/>
            <a:pathLst>
              <a:path w="172" h="584">
                <a:moveTo>
                  <a:pt x="0" y="0"/>
                </a:moveTo>
                <a:lnTo>
                  <a:pt x="0" y="584"/>
                </a:lnTo>
                <a:lnTo>
                  <a:pt x="172" y="352"/>
                </a:lnTo>
                <a:lnTo>
                  <a:pt x="0" y="0"/>
                </a:lnTo>
                <a:close/>
              </a:path>
            </a:pathLst>
          </a:custGeom>
          <a:solidFill>
            <a:schemeClr val="tx2">
              <a:lumMod val="75000"/>
              <a:lumOff val="25000"/>
            </a:schemeClr>
          </a:solidFill>
          <a:ln w="9525">
            <a:solidFill>
              <a:schemeClr val="tx1"/>
            </a:solidFill>
            <a:round/>
            <a:headEnd/>
            <a:tailEnd/>
          </a:ln>
          <a:effectLst/>
          <a:extLst/>
        </p:spPr>
        <p:txBody>
          <a:bodyPr lIns="100401" tIns="50201" rIns="100401" bIns="50201"/>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2" name="Slide Number Placeholder 1"/>
          <p:cNvSpPr>
            <a:spLocks noGrp="1"/>
          </p:cNvSpPr>
          <p:nvPr>
            <p:ph type="sldNum" sz="quarter" idx="12"/>
          </p:nvPr>
        </p:nvSpPr>
        <p:spPr/>
        <p:txBody>
          <a:bodyPr/>
          <a:lstStyle/>
          <a:p>
            <a:fld id="{3FA4DDC8-1D0B-4B83-8CF0-4F24D54506BB}" type="slidenum">
              <a:rPr lang="nb-NO" smtClean="0"/>
              <a:pPr/>
              <a:t>6</a:t>
            </a:fld>
            <a:endParaRPr lang="nb-NO" dirty="0"/>
          </a:p>
        </p:txBody>
      </p:sp>
      <p:sp>
        <p:nvSpPr>
          <p:cNvPr id="3" name="Text Box 2"/>
          <p:cNvSpPr txBox="1">
            <a:spLocks noChangeArrowheads="1"/>
          </p:cNvSpPr>
          <p:nvPr/>
        </p:nvSpPr>
        <p:spPr bwMode="auto">
          <a:xfrm>
            <a:off x="2491488" y="3940473"/>
            <a:ext cx="1869886" cy="40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401" tIns="50201" rIns="100401" bIns="50201">
            <a:spAutoFit/>
          </a:bodyPr>
          <a:lstStyle/>
          <a:p>
            <a:pPr defTabSz="1000125" eaLnBrk="0" fontAlgn="base" hangingPunct="0">
              <a:spcBef>
                <a:spcPct val="0"/>
              </a:spcBef>
              <a:spcAft>
                <a:spcPct val="0"/>
              </a:spcAft>
            </a:pPr>
            <a:r>
              <a:rPr lang="nb-NO" dirty="0" smtClean="0">
                <a:solidFill>
                  <a:prstClr val="black"/>
                </a:solidFill>
                <a:latin typeface="Tahoma" pitchFamily="34" charset="0"/>
                <a:cs typeface="Arial" charset="0"/>
              </a:rPr>
              <a:t>Områdepris P2</a:t>
            </a:r>
            <a:endParaRPr lang="nb-NO" dirty="0">
              <a:solidFill>
                <a:prstClr val="black"/>
              </a:solidFill>
              <a:latin typeface="Tahoma" pitchFamily="34" charset="0"/>
              <a:cs typeface="Arial" charset="0"/>
            </a:endParaRPr>
          </a:p>
        </p:txBody>
      </p:sp>
      <p:grpSp>
        <p:nvGrpSpPr>
          <p:cNvPr id="5" name="Group 4"/>
          <p:cNvGrpSpPr>
            <a:grpSpLocks/>
          </p:cNvGrpSpPr>
          <p:nvPr/>
        </p:nvGrpSpPr>
        <p:grpSpPr bwMode="auto">
          <a:xfrm>
            <a:off x="3845571" y="1455056"/>
            <a:ext cx="5075839" cy="1498250"/>
            <a:chOff x="1309" y="1333"/>
            <a:chExt cx="2921" cy="856"/>
          </a:xfrm>
        </p:grpSpPr>
        <p:sp>
          <p:nvSpPr>
            <p:cNvPr id="6" name="Oval 5"/>
            <p:cNvSpPr>
              <a:spLocks noChangeArrowheads="1"/>
            </p:cNvSpPr>
            <p:nvPr/>
          </p:nvSpPr>
          <p:spPr bwMode="auto">
            <a:xfrm>
              <a:off x="1335" y="1333"/>
              <a:ext cx="829" cy="82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7" name="Oval 6"/>
            <p:cNvSpPr>
              <a:spLocks noChangeArrowheads="1"/>
            </p:cNvSpPr>
            <p:nvPr/>
          </p:nvSpPr>
          <p:spPr bwMode="auto">
            <a:xfrm>
              <a:off x="3378" y="1366"/>
              <a:ext cx="829" cy="82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8" name="Line 7"/>
            <p:cNvSpPr>
              <a:spLocks noChangeShapeType="1"/>
            </p:cNvSpPr>
            <p:nvPr/>
          </p:nvSpPr>
          <p:spPr bwMode="auto">
            <a:xfrm>
              <a:off x="2145" y="1773"/>
              <a:ext cx="124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9" name="Text Box 8"/>
            <p:cNvSpPr txBox="1">
              <a:spLocks noChangeArrowheads="1"/>
            </p:cNvSpPr>
            <p:nvPr/>
          </p:nvSpPr>
          <p:spPr bwMode="auto">
            <a:xfrm>
              <a:off x="1309" y="1536"/>
              <a:ext cx="877"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1000125" eaLnBrk="0" fontAlgn="base" hangingPunct="0">
                <a:spcBef>
                  <a:spcPct val="0"/>
                </a:spcBef>
                <a:spcAft>
                  <a:spcPct val="0"/>
                </a:spcAft>
              </a:pPr>
              <a:r>
                <a:rPr lang="nb-NO" sz="1800" dirty="0" smtClean="0">
                  <a:solidFill>
                    <a:prstClr val="black"/>
                  </a:solidFill>
                  <a:latin typeface="Times New Roman" pitchFamily="18" charset="0"/>
                  <a:cs typeface="Arial" charset="0"/>
                </a:rPr>
                <a:t>Lokalisering 1</a:t>
              </a:r>
            </a:p>
            <a:p>
              <a:pPr algn="ctr" defTabSz="1000125" eaLnBrk="0" fontAlgn="base" hangingPunct="0">
                <a:spcBef>
                  <a:spcPct val="0"/>
                </a:spcBef>
                <a:spcAft>
                  <a:spcPct val="0"/>
                </a:spcAft>
              </a:pPr>
              <a:r>
                <a:rPr lang="nb-NO" sz="1800" dirty="0" smtClean="0">
                  <a:solidFill>
                    <a:prstClr val="black"/>
                  </a:solidFill>
                  <a:latin typeface="Times New Roman" pitchFamily="18" charset="0"/>
                  <a:cs typeface="Arial" charset="0"/>
                </a:rPr>
                <a:t>Eksport</a:t>
              </a:r>
              <a:endParaRPr lang="nb-NO" sz="1800" dirty="0">
                <a:solidFill>
                  <a:prstClr val="black"/>
                </a:solidFill>
                <a:latin typeface="Times New Roman" pitchFamily="18" charset="0"/>
                <a:cs typeface="Arial" charset="0"/>
              </a:endParaRPr>
            </a:p>
          </p:txBody>
        </p:sp>
        <p:sp>
          <p:nvSpPr>
            <p:cNvPr id="10" name="Text Box 9"/>
            <p:cNvSpPr txBox="1">
              <a:spLocks noChangeArrowheads="1"/>
            </p:cNvSpPr>
            <p:nvPr/>
          </p:nvSpPr>
          <p:spPr bwMode="auto">
            <a:xfrm>
              <a:off x="3353" y="1581"/>
              <a:ext cx="877"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1000125" eaLnBrk="0" fontAlgn="base" hangingPunct="0">
                <a:spcBef>
                  <a:spcPct val="0"/>
                </a:spcBef>
                <a:spcAft>
                  <a:spcPct val="0"/>
                </a:spcAft>
              </a:pPr>
              <a:r>
                <a:rPr lang="nb-NO" sz="1800" dirty="0" smtClean="0">
                  <a:solidFill>
                    <a:prstClr val="black"/>
                  </a:solidFill>
                  <a:latin typeface="Times New Roman" pitchFamily="18" charset="0"/>
                  <a:cs typeface="Arial" charset="0"/>
                </a:rPr>
                <a:t>Lokalisering 2</a:t>
              </a:r>
            </a:p>
            <a:p>
              <a:pPr algn="ctr" defTabSz="1000125" eaLnBrk="0" fontAlgn="base" hangingPunct="0">
                <a:spcBef>
                  <a:spcPct val="0"/>
                </a:spcBef>
                <a:spcAft>
                  <a:spcPct val="0"/>
                </a:spcAft>
              </a:pPr>
              <a:r>
                <a:rPr lang="nb-NO" sz="1800" dirty="0" smtClean="0">
                  <a:solidFill>
                    <a:prstClr val="black"/>
                  </a:solidFill>
                  <a:latin typeface="Times New Roman" pitchFamily="18" charset="0"/>
                  <a:cs typeface="Arial" charset="0"/>
                </a:rPr>
                <a:t>Import</a:t>
              </a:r>
              <a:endParaRPr lang="nb-NO" sz="1800" dirty="0">
                <a:solidFill>
                  <a:prstClr val="black"/>
                </a:solidFill>
                <a:latin typeface="Times New Roman" pitchFamily="18" charset="0"/>
                <a:cs typeface="Arial" charset="0"/>
              </a:endParaRPr>
            </a:p>
          </p:txBody>
        </p:sp>
      </p:grpSp>
      <p:sp>
        <p:nvSpPr>
          <p:cNvPr id="11" name="Line 10"/>
          <p:cNvSpPr>
            <a:spLocks noChangeShapeType="1"/>
          </p:cNvSpPr>
          <p:nvPr/>
        </p:nvSpPr>
        <p:spPr bwMode="auto">
          <a:xfrm>
            <a:off x="4422490" y="3504650"/>
            <a:ext cx="0" cy="2520421"/>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401" tIns="50201" rIns="100401" bIns="50201" anchor="ctr"/>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12" name="Line 11"/>
          <p:cNvSpPr>
            <a:spLocks noChangeShapeType="1"/>
          </p:cNvSpPr>
          <p:nvPr/>
        </p:nvSpPr>
        <p:spPr bwMode="auto">
          <a:xfrm>
            <a:off x="4422491" y="6025070"/>
            <a:ext cx="4337315" cy="0"/>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401" tIns="50201" rIns="100401" bIns="50201" anchor="ctr"/>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13" name="Text Box 12"/>
          <p:cNvSpPr txBox="1">
            <a:spLocks noChangeArrowheads="1"/>
          </p:cNvSpPr>
          <p:nvPr/>
        </p:nvSpPr>
        <p:spPr bwMode="auto">
          <a:xfrm>
            <a:off x="8224045" y="3502899"/>
            <a:ext cx="2209723" cy="655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401" tIns="50201" rIns="100401" bIns="50201">
            <a:spAutoFit/>
          </a:bodyPr>
          <a:lstStyle/>
          <a:p>
            <a:pPr algn="ctr" defTabSz="1000125" eaLnBrk="0" fontAlgn="base" hangingPunct="0">
              <a:spcBef>
                <a:spcPct val="0"/>
              </a:spcBef>
              <a:spcAft>
                <a:spcPct val="0"/>
              </a:spcAft>
            </a:pPr>
            <a:r>
              <a:rPr lang="nb-NO" sz="1800" dirty="0" smtClean="0">
                <a:solidFill>
                  <a:prstClr val="black"/>
                </a:solidFill>
                <a:latin typeface="Times New Roman" pitchFamily="18" charset="0"/>
                <a:cs typeface="Arial" charset="0"/>
              </a:rPr>
              <a:t>Netto tilbudsfunksjon</a:t>
            </a:r>
          </a:p>
          <a:p>
            <a:pPr algn="ctr" defTabSz="1000125" eaLnBrk="0" fontAlgn="base" hangingPunct="0">
              <a:spcBef>
                <a:spcPct val="0"/>
              </a:spcBef>
              <a:spcAft>
                <a:spcPct val="0"/>
              </a:spcAft>
            </a:pPr>
            <a:r>
              <a:rPr lang="nb-NO" sz="1800" dirty="0">
                <a:solidFill>
                  <a:prstClr val="black"/>
                </a:solidFill>
                <a:latin typeface="Times New Roman" pitchFamily="18" charset="0"/>
                <a:cs typeface="Arial" charset="0"/>
              </a:rPr>
              <a:t>i</a:t>
            </a:r>
            <a:r>
              <a:rPr lang="nb-NO" sz="1800" dirty="0" smtClean="0">
                <a:solidFill>
                  <a:prstClr val="black"/>
                </a:solidFill>
                <a:latin typeface="Times New Roman" pitchFamily="18" charset="0"/>
                <a:cs typeface="Arial" charset="0"/>
              </a:rPr>
              <a:t> lokalisering 1</a:t>
            </a:r>
            <a:endParaRPr lang="nb-NO" sz="1800" dirty="0">
              <a:solidFill>
                <a:prstClr val="black"/>
              </a:solidFill>
              <a:latin typeface="Times New Roman" pitchFamily="18" charset="0"/>
              <a:cs typeface="Arial" charset="0"/>
            </a:endParaRPr>
          </a:p>
        </p:txBody>
      </p:sp>
      <p:sp>
        <p:nvSpPr>
          <p:cNvPr id="14" name="Text Box 13"/>
          <p:cNvSpPr txBox="1">
            <a:spLocks noChangeArrowheads="1"/>
          </p:cNvSpPr>
          <p:nvPr/>
        </p:nvSpPr>
        <p:spPr bwMode="auto">
          <a:xfrm>
            <a:off x="7881219" y="5268944"/>
            <a:ext cx="2735508" cy="655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401" tIns="50201" rIns="100401" bIns="50201">
            <a:spAutoFit/>
          </a:bodyPr>
          <a:lstStyle/>
          <a:p>
            <a:pPr algn="ctr" defTabSz="1000125" eaLnBrk="0" fontAlgn="base" hangingPunct="0">
              <a:spcBef>
                <a:spcPct val="0"/>
              </a:spcBef>
              <a:spcAft>
                <a:spcPct val="0"/>
              </a:spcAft>
            </a:pPr>
            <a:r>
              <a:rPr lang="nb-NO" sz="1800" dirty="0" smtClean="0">
                <a:solidFill>
                  <a:prstClr val="black"/>
                </a:solidFill>
                <a:latin typeface="Times New Roman" pitchFamily="18" charset="0"/>
                <a:cs typeface="Arial" charset="0"/>
              </a:rPr>
              <a:t>Netto etterspørselsfunksjon</a:t>
            </a:r>
          </a:p>
          <a:p>
            <a:pPr algn="ctr" defTabSz="1000125" eaLnBrk="0" fontAlgn="base" hangingPunct="0">
              <a:spcBef>
                <a:spcPct val="0"/>
              </a:spcBef>
              <a:spcAft>
                <a:spcPct val="0"/>
              </a:spcAft>
            </a:pPr>
            <a:r>
              <a:rPr lang="nb-NO" sz="1800" dirty="0">
                <a:solidFill>
                  <a:prstClr val="black"/>
                </a:solidFill>
                <a:latin typeface="Times New Roman" pitchFamily="18" charset="0"/>
                <a:cs typeface="Arial" charset="0"/>
              </a:rPr>
              <a:t>i</a:t>
            </a:r>
            <a:r>
              <a:rPr lang="nb-NO" sz="1800" dirty="0" smtClean="0">
                <a:solidFill>
                  <a:prstClr val="black"/>
                </a:solidFill>
                <a:latin typeface="Times New Roman" pitchFamily="18" charset="0"/>
                <a:cs typeface="Arial" charset="0"/>
              </a:rPr>
              <a:t> lokalisering 2</a:t>
            </a:r>
            <a:endParaRPr lang="nb-NO" sz="1800" dirty="0">
              <a:solidFill>
                <a:prstClr val="black"/>
              </a:solidFill>
              <a:latin typeface="Times New Roman" pitchFamily="18" charset="0"/>
              <a:cs typeface="Arial" charset="0"/>
            </a:endParaRPr>
          </a:p>
        </p:txBody>
      </p:sp>
      <p:sp>
        <p:nvSpPr>
          <p:cNvPr id="15" name="Text Box 14"/>
          <p:cNvSpPr txBox="1">
            <a:spLocks noChangeArrowheads="1"/>
          </p:cNvSpPr>
          <p:nvPr/>
        </p:nvSpPr>
        <p:spPr bwMode="auto">
          <a:xfrm>
            <a:off x="3837258" y="3000565"/>
            <a:ext cx="722137" cy="50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401" tIns="50201" rIns="100401" bIns="50201">
            <a:spAutoFit/>
          </a:bodyPr>
          <a:lstStyle/>
          <a:p>
            <a:pPr algn="ctr" defTabSz="1000125" eaLnBrk="0" fontAlgn="base" hangingPunct="0">
              <a:spcBef>
                <a:spcPct val="0"/>
              </a:spcBef>
              <a:spcAft>
                <a:spcPct val="0"/>
              </a:spcAft>
            </a:pPr>
            <a:r>
              <a:rPr lang="nb-NO" sz="2600" dirty="0" smtClean="0">
                <a:solidFill>
                  <a:prstClr val="black"/>
                </a:solidFill>
                <a:latin typeface="Times New Roman" pitchFamily="18" charset="0"/>
                <a:cs typeface="Arial" charset="0"/>
              </a:rPr>
              <a:t>Pris</a:t>
            </a:r>
            <a:endParaRPr lang="nb-NO" sz="2600" dirty="0">
              <a:solidFill>
                <a:prstClr val="black"/>
              </a:solidFill>
              <a:latin typeface="Times New Roman" pitchFamily="18" charset="0"/>
              <a:cs typeface="Arial" charset="0"/>
            </a:endParaRPr>
          </a:p>
        </p:txBody>
      </p:sp>
      <p:sp>
        <p:nvSpPr>
          <p:cNvPr id="16" name="Text Box 15"/>
          <p:cNvSpPr txBox="1">
            <a:spLocks noChangeArrowheads="1"/>
          </p:cNvSpPr>
          <p:nvPr/>
        </p:nvSpPr>
        <p:spPr bwMode="auto">
          <a:xfrm>
            <a:off x="9055487" y="5857042"/>
            <a:ext cx="1443488" cy="50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401" tIns="50201" rIns="100401" bIns="50201">
            <a:spAutoFit/>
          </a:bodyPr>
          <a:lstStyle/>
          <a:p>
            <a:pPr algn="ctr" defTabSz="1000125" eaLnBrk="0" fontAlgn="base" hangingPunct="0">
              <a:spcBef>
                <a:spcPct val="0"/>
              </a:spcBef>
              <a:spcAft>
                <a:spcPct val="0"/>
              </a:spcAft>
            </a:pPr>
            <a:r>
              <a:rPr lang="nb-NO" sz="2600" dirty="0" smtClean="0">
                <a:solidFill>
                  <a:prstClr val="black"/>
                </a:solidFill>
                <a:latin typeface="Times New Roman" pitchFamily="18" charset="0"/>
                <a:cs typeface="Arial" charset="0"/>
              </a:rPr>
              <a:t>Kvantum</a:t>
            </a:r>
            <a:endParaRPr lang="nb-NO" sz="2600" dirty="0">
              <a:solidFill>
                <a:prstClr val="black"/>
              </a:solidFill>
              <a:latin typeface="Times New Roman" pitchFamily="18" charset="0"/>
              <a:cs typeface="Arial" charset="0"/>
            </a:endParaRPr>
          </a:p>
        </p:txBody>
      </p:sp>
      <p:sp>
        <p:nvSpPr>
          <p:cNvPr id="17" name="Text Box 16"/>
          <p:cNvSpPr txBox="1">
            <a:spLocks noChangeArrowheads="1"/>
          </p:cNvSpPr>
          <p:nvPr/>
        </p:nvSpPr>
        <p:spPr bwMode="auto">
          <a:xfrm>
            <a:off x="6965588" y="6077579"/>
            <a:ext cx="1312041" cy="655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401" tIns="50201" rIns="100401" bIns="50201">
            <a:spAutoFit/>
          </a:bodyPr>
          <a:lstStyle/>
          <a:p>
            <a:pPr algn="ctr" defTabSz="1000125" eaLnBrk="0" fontAlgn="base" hangingPunct="0">
              <a:spcBef>
                <a:spcPct val="0"/>
              </a:spcBef>
              <a:spcAft>
                <a:spcPct val="0"/>
              </a:spcAft>
            </a:pPr>
            <a:r>
              <a:rPr lang="nb-NO" sz="1800" dirty="0" smtClean="0">
                <a:solidFill>
                  <a:prstClr val="black"/>
                </a:solidFill>
                <a:latin typeface="Times New Roman" pitchFamily="18" charset="0"/>
                <a:cs typeface="Arial" charset="0"/>
              </a:rPr>
              <a:t>Ubegrenset </a:t>
            </a:r>
          </a:p>
          <a:p>
            <a:pPr algn="ctr" defTabSz="1000125" eaLnBrk="0" fontAlgn="base" hangingPunct="0">
              <a:spcBef>
                <a:spcPct val="0"/>
              </a:spcBef>
              <a:spcAft>
                <a:spcPct val="0"/>
              </a:spcAft>
            </a:pPr>
            <a:r>
              <a:rPr lang="nb-NO" sz="1800" dirty="0" smtClean="0">
                <a:solidFill>
                  <a:prstClr val="black"/>
                </a:solidFill>
                <a:latin typeface="Times New Roman" pitchFamily="18" charset="0"/>
                <a:cs typeface="Arial" charset="0"/>
              </a:rPr>
              <a:t>flyt</a:t>
            </a:r>
            <a:endParaRPr lang="nb-NO" sz="1800" dirty="0">
              <a:solidFill>
                <a:prstClr val="black"/>
              </a:solidFill>
              <a:latin typeface="Times New Roman" pitchFamily="18" charset="0"/>
              <a:cs typeface="Arial" charset="0"/>
            </a:endParaRPr>
          </a:p>
        </p:txBody>
      </p:sp>
      <p:sp>
        <p:nvSpPr>
          <p:cNvPr id="18" name="Line 17"/>
          <p:cNvSpPr>
            <a:spLocks noChangeShapeType="1"/>
          </p:cNvSpPr>
          <p:nvPr/>
        </p:nvSpPr>
        <p:spPr bwMode="auto">
          <a:xfrm>
            <a:off x="4955966" y="5925305"/>
            <a:ext cx="2201674" cy="15752"/>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401" tIns="50201" rIns="100401" bIns="50201"/>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19" name="Line 18"/>
          <p:cNvSpPr>
            <a:spLocks noChangeShapeType="1"/>
          </p:cNvSpPr>
          <p:nvPr/>
        </p:nvSpPr>
        <p:spPr bwMode="auto">
          <a:xfrm>
            <a:off x="6990820" y="3756692"/>
            <a:ext cx="0" cy="218787"/>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401" tIns="50201" rIns="100401" bIns="50201"/>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20" name="Line 19"/>
          <p:cNvSpPr>
            <a:spLocks noChangeShapeType="1"/>
          </p:cNvSpPr>
          <p:nvPr/>
        </p:nvSpPr>
        <p:spPr bwMode="auto">
          <a:xfrm flipH="1">
            <a:off x="7334886" y="4799096"/>
            <a:ext cx="6950" cy="120847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401" tIns="50201" rIns="100401" bIns="50201"/>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22" name="Line 21"/>
          <p:cNvSpPr>
            <a:spLocks noChangeShapeType="1"/>
          </p:cNvSpPr>
          <p:nvPr/>
        </p:nvSpPr>
        <p:spPr bwMode="auto">
          <a:xfrm>
            <a:off x="6349606" y="4178514"/>
            <a:ext cx="13902" cy="18518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401" tIns="50201" rIns="100401" bIns="50201"/>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23" name="Text Box 22"/>
          <p:cNvSpPr txBox="1">
            <a:spLocks noChangeArrowheads="1"/>
          </p:cNvSpPr>
          <p:nvPr/>
        </p:nvSpPr>
        <p:spPr bwMode="auto">
          <a:xfrm>
            <a:off x="5637805" y="6065328"/>
            <a:ext cx="1183801" cy="655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401" tIns="50201" rIns="100401" bIns="50201">
            <a:spAutoFit/>
          </a:bodyPr>
          <a:lstStyle/>
          <a:p>
            <a:pPr algn="ctr" defTabSz="1000125" eaLnBrk="0" fontAlgn="base" hangingPunct="0">
              <a:spcBef>
                <a:spcPct val="0"/>
              </a:spcBef>
              <a:spcAft>
                <a:spcPct val="0"/>
              </a:spcAft>
            </a:pPr>
            <a:r>
              <a:rPr lang="nb-NO" sz="1800" dirty="0" smtClean="0">
                <a:solidFill>
                  <a:prstClr val="black"/>
                </a:solidFill>
                <a:latin typeface="Times New Roman" pitchFamily="18" charset="0"/>
                <a:cs typeface="Arial" charset="0"/>
              </a:rPr>
              <a:t>Begrenset </a:t>
            </a:r>
          </a:p>
          <a:p>
            <a:pPr algn="ctr" defTabSz="1000125" eaLnBrk="0" fontAlgn="base" hangingPunct="0">
              <a:spcBef>
                <a:spcPct val="0"/>
              </a:spcBef>
              <a:spcAft>
                <a:spcPct val="0"/>
              </a:spcAft>
            </a:pPr>
            <a:r>
              <a:rPr lang="nb-NO" sz="1800" dirty="0" smtClean="0">
                <a:solidFill>
                  <a:prstClr val="black"/>
                </a:solidFill>
                <a:latin typeface="Times New Roman" pitchFamily="18" charset="0"/>
                <a:cs typeface="Arial" charset="0"/>
              </a:rPr>
              <a:t>flyt</a:t>
            </a:r>
            <a:endParaRPr lang="nb-NO" sz="1800" dirty="0">
              <a:solidFill>
                <a:prstClr val="black"/>
              </a:solidFill>
              <a:latin typeface="Times New Roman" pitchFamily="18" charset="0"/>
              <a:cs typeface="Arial" charset="0"/>
            </a:endParaRPr>
          </a:p>
        </p:txBody>
      </p:sp>
      <p:sp>
        <p:nvSpPr>
          <p:cNvPr id="25" name="Text Box 24"/>
          <p:cNvSpPr txBox="1">
            <a:spLocks noChangeArrowheads="1"/>
          </p:cNvSpPr>
          <p:nvPr/>
        </p:nvSpPr>
        <p:spPr bwMode="auto">
          <a:xfrm>
            <a:off x="4014248" y="6182598"/>
            <a:ext cx="1454709" cy="4091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401" tIns="50201" rIns="100401" bIns="50201">
            <a:spAutoFit/>
          </a:bodyPr>
          <a:lstStyle/>
          <a:p>
            <a:pPr algn="ctr" defTabSz="1000125" eaLnBrk="0" fontAlgn="base" hangingPunct="0">
              <a:spcBef>
                <a:spcPct val="0"/>
              </a:spcBef>
              <a:spcAft>
                <a:spcPct val="0"/>
              </a:spcAft>
            </a:pPr>
            <a:r>
              <a:rPr lang="nb-NO" b="1" dirty="0" err="1" smtClean="0">
                <a:solidFill>
                  <a:srgbClr val="0000FF"/>
                </a:solidFill>
                <a:latin typeface="Times New Roman" pitchFamily="18" charset="0"/>
                <a:cs typeface="Arial" charset="0"/>
              </a:rPr>
              <a:t>Nettinntekt</a:t>
            </a:r>
            <a:endParaRPr lang="nb-NO" b="1" dirty="0">
              <a:solidFill>
                <a:srgbClr val="0000FF"/>
              </a:solidFill>
              <a:latin typeface="Times New Roman" pitchFamily="18" charset="0"/>
              <a:cs typeface="Arial" charset="0"/>
            </a:endParaRPr>
          </a:p>
        </p:txBody>
      </p:sp>
      <p:sp>
        <p:nvSpPr>
          <p:cNvPr id="27" name="Rectangle 26"/>
          <p:cNvSpPr>
            <a:spLocks noChangeArrowheads="1"/>
          </p:cNvSpPr>
          <p:nvPr/>
        </p:nvSpPr>
        <p:spPr bwMode="auto">
          <a:xfrm>
            <a:off x="4415541" y="4211767"/>
            <a:ext cx="1934067" cy="1037924"/>
          </a:xfrm>
          <a:prstGeom prst="rect">
            <a:avLst/>
          </a:prstGeom>
          <a:solidFill>
            <a:srgbClr val="003A54"/>
          </a:solidFill>
          <a:ln w="9525">
            <a:solidFill>
              <a:schemeClr val="tx1"/>
            </a:solidFill>
            <a:miter lim="800000"/>
            <a:headEnd/>
            <a:tailEnd/>
          </a:ln>
          <a:effectLst/>
          <a:extLst/>
        </p:spPr>
        <p:txBody>
          <a:bodyPr wrap="none" lIns="100401" tIns="50201" rIns="100401" bIns="50201" anchor="ctr"/>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28" name="Line 27"/>
          <p:cNvSpPr>
            <a:spLocks noChangeShapeType="1"/>
          </p:cNvSpPr>
          <p:nvPr/>
        </p:nvSpPr>
        <p:spPr bwMode="auto">
          <a:xfrm flipH="1">
            <a:off x="4773508" y="5090415"/>
            <a:ext cx="31279" cy="1093933"/>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401" tIns="50201" rIns="100401" bIns="50201"/>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29" name="Line 28"/>
          <p:cNvSpPr>
            <a:spLocks noChangeShapeType="1"/>
          </p:cNvSpPr>
          <p:nvPr/>
        </p:nvSpPr>
        <p:spPr bwMode="auto">
          <a:xfrm>
            <a:off x="5758787" y="3821453"/>
            <a:ext cx="2404985" cy="150875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401" tIns="50201" rIns="100401" bIns="50201" anchor="ctr"/>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30" name="Line 29"/>
          <p:cNvSpPr>
            <a:spLocks noChangeShapeType="1"/>
          </p:cNvSpPr>
          <p:nvPr/>
        </p:nvSpPr>
        <p:spPr bwMode="auto">
          <a:xfrm flipV="1">
            <a:off x="5680590" y="4257275"/>
            <a:ext cx="2955838" cy="127071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401" tIns="50201" rIns="100401" bIns="50201" anchor="ctr"/>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31" name="Line 30"/>
          <p:cNvSpPr>
            <a:spLocks noChangeShapeType="1"/>
          </p:cNvSpPr>
          <p:nvPr/>
        </p:nvSpPr>
        <p:spPr bwMode="auto">
          <a:xfrm flipH="1">
            <a:off x="4419016" y="4813868"/>
            <a:ext cx="29158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401" tIns="50201" rIns="100401" bIns="50201"/>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32" name="Line 31"/>
          <p:cNvSpPr>
            <a:spLocks noChangeShapeType="1"/>
          </p:cNvSpPr>
          <p:nvPr/>
        </p:nvSpPr>
        <p:spPr bwMode="auto">
          <a:xfrm>
            <a:off x="6585934" y="3264860"/>
            <a:ext cx="0" cy="130921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401" tIns="50201" rIns="100401" bIns="50201"/>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33" name="Text Box 32"/>
          <p:cNvSpPr txBox="1">
            <a:spLocks noChangeArrowheads="1"/>
          </p:cNvSpPr>
          <p:nvPr/>
        </p:nvSpPr>
        <p:spPr bwMode="auto">
          <a:xfrm>
            <a:off x="5492975" y="2710018"/>
            <a:ext cx="2224150" cy="4091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401" tIns="50201" rIns="100401" bIns="50201">
            <a:spAutoFit/>
          </a:bodyPr>
          <a:lstStyle/>
          <a:p>
            <a:pPr algn="ctr" defTabSz="1000125" eaLnBrk="0" fontAlgn="base" hangingPunct="0">
              <a:spcBef>
                <a:spcPct val="0"/>
              </a:spcBef>
              <a:spcAft>
                <a:spcPct val="0"/>
              </a:spcAft>
            </a:pPr>
            <a:r>
              <a:rPr lang="nb-NO" b="1" dirty="0" smtClean="0">
                <a:solidFill>
                  <a:srgbClr val="0000FF"/>
                </a:solidFill>
                <a:latin typeface="Times New Roman" pitchFamily="18" charset="0"/>
                <a:cs typeface="Arial" charset="0"/>
              </a:rPr>
              <a:t>Flaskehalskostnad</a:t>
            </a:r>
            <a:endParaRPr lang="nb-NO" b="1" dirty="0">
              <a:solidFill>
                <a:srgbClr val="0000FF"/>
              </a:solidFill>
              <a:latin typeface="Times New Roman" pitchFamily="18" charset="0"/>
              <a:cs typeface="Arial" charset="0"/>
            </a:endParaRPr>
          </a:p>
        </p:txBody>
      </p:sp>
      <p:sp>
        <p:nvSpPr>
          <p:cNvPr id="34" name="Text Box 33"/>
          <p:cNvSpPr txBox="1">
            <a:spLocks noChangeArrowheads="1"/>
          </p:cNvSpPr>
          <p:nvPr/>
        </p:nvSpPr>
        <p:spPr bwMode="auto">
          <a:xfrm>
            <a:off x="1783369" y="4591582"/>
            <a:ext cx="2662091" cy="40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401" tIns="50201" rIns="100401" bIns="50201">
            <a:spAutoFit/>
          </a:bodyPr>
          <a:lstStyle/>
          <a:p>
            <a:pPr defTabSz="1000125" eaLnBrk="0" fontAlgn="base" hangingPunct="0">
              <a:spcBef>
                <a:spcPct val="0"/>
              </a:spcBef>
              <a:spcAft>
                <a:spcPct val="0"/>
              </a:spcAft>
            </a:pPr>
            <a:r>
              <a:rPr lang="nb-NO" dirty="0" smtClean="0">
                <a:solidFill>
                  <a:prstClr val="black"/>
                </a:solidFill>
                <a:latin typeface="Tahoma" pitchFamily="34" charset="0"/>
                <a:cs typeface="Arial" charset="0"/>
              </a:rPr>
              <a:t>Pris uten begrensning</a:t>
            </a:r>
            <a:endParaRPr lang="nb-NO" dirty="0">
              <a:solidFill>
                <a:prstClr val="black"/>
              </a:solidFill>
              <a:latin typeface="Tahoma" pitchFamily="34" charset="0"/>
              <a:cs typeface="Arial" charset="0"/>
            </a:endParaRPr>
          </a:p>
        </p:txBody>
      </p:sp>
      <p:sp>
        <p:nvSpPr>
          <p:cNvPr id="35" name="Text Box 34"/>
          <p:cNvSpPr txBox="1">
            <a:spLocks noChangeArrowheads="1"/>
          </p:cNvSpPr>
          <p:nvPr/>
        </p:nvSpPr>
        <p:spPr bwMode="auto">
          <a:xfrm>
            <a:off x="2512752" y="5051909"/>
            <a:ext cx="1869886" cy="40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401" tIns="50201" rIns="100401" bIns="50201">
            <a:spAutoFit/>
          </a:bodyPr>
          <a:lstStyle/>
          <a:p>
            <a:pPr defTabSz="1000125" eaLnBrk="0" fontAlgn="base" hangingPunct="0">
              <a:spcBef>
                <a:spcPct val="0"/>
              </a:spcBef>
              <a:spcAft>
                <a:spcPct val="0"/>
              </a:spcAft>
            </a:pPr>
            <a:r>
              <a:rPr lang="nb-NO" dirty="0" smtClean="0">
                <a:solidFill>
                  <a:prstClr val="black"/>
                </a:solidFill>
                <a:latin typeface="Tahoma" pitchFamily="34" charset="0"/>
                <a:cs typeface="Arial" charset="0"/>
              </a:rPr>
              <a:t>Områdepris P1</a:t>
            </a:r>
            <a:endParaRPr lang="nb-NO" dirty="0">
              <a:solidFill>
                <a:prstClr val="black"/>
              </a:solidFill>
              <a:latin typeface="Tahoma" pitchFamily="34" charset="0"/>
              <a:cs typeface="Arial" charset="0"/>
            </a:endParaRPr>
          </a:p>
        </p:txBody>
      </p:sp>
      <p:sp>
        <p:nvSpPr>
          <p:cNvPr id="36" name="Line 35"/>
          <p:cNvSpPr>
            <a:spLocks noChangeShapeType="1"/>
          </p:cNvSpPr>
          <p:nvPr/>
        </p:nvSpPr>
        <p:spPr bwMode="auto">
          <a:xfrm flipH="1">
            <a:off x="4419016" y="4217019"/>
            <a:ext cx="19305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401" tIns="50201" rIns="100401" bIns="50201"/>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37" name="Line 36"/>
          <p:cNvSpPr>
            <a:spLocks noChangeShapeType="1"/>
          </p:cNvSpPr>
          <p:nvPr/>
        </p:nvSpPr>
        <p:spPr bwMode="auto">
          <a:xfrm flipH="1">
            <a:off x="4419016" y="5249691"/>
            <a:ext cx="19305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401" tIns="50201" rIns="100401" bIns="50201"/>
          <a:lstStyle/>
          <a:p>
            <a:pPr defTabSz="1000125" fontAlgn="base">
              <a:spcBef>
                <a:spcPct val="0"/>
              </a:spcBef>
              <a:spcAft>
                <a:spcPct val="0"/>
              </a:spcAft>
            </a:pPr>
            <a:endParaRPr lang="nb-NO" dirty="0">
              <a:solidFill>
                <a:prstClr val="black"/>
              </a:solidFill>
              <a:latin typeface="Arial" charset="0"/>
              <a:cs typeface="Arial" charset="0"/>
            </a:endParaRPr>
          </a:p>
        </p:txBody>
      </p:sp>
      <p:sp>
        <p:nvSpPr>
          <p:cNvPr id="38" name="Rectangle 37"/>
          <p:cNvSpPr txBox="1">
            <a:spLocks noChangeArrowheads="1"/>
          </p:cNvSpPr>
          <p:nvPr/>
        </p:nvSpPr>
        <p:spPr>
          <a:xfrm>
            <a:off x="1074584" y="420689"/>
            <a:ext cx="11002953" cy="917575"/>
          </a:xfrm>
          <a:prstGeom prst="rect">
            <a:avLst/>
          </a:prstGeom>
        </p:spPr>
        <p:txBody>
          <a:bodyPr/>
          <a:lstStyle>
            <a:lvl1pPr algn="l" defTabSz="1004083" rtl="0" eaLnBrk="1" latinLnBrk="0" hangingPunct="1">
              <a:spcBef>
                <a:spcPct val="0"/>
              </a:spcBef>
              <a:buNone/>
              <a:defRPr sz="3200" b="0" kern="1200" cap="none" baseline="0">
                <a:solidFill>
                  <a:srgbClr val="003A54"/>
                </a:solidFill>
                <a:latin typeface="+mj-lt"/>
                <a:ea typeface="+mj-ea"/>
                <a:cs typeface="+mj-cs"/>
              </a:defRPr>
            </a:lvl1pPr>
          </a:lstStyle>
          <a:p>
            <a:r>
              <a:rPr lang="nb-NO" cap="all" dirty="0" smtClean="0"/>
              <a:t>Node-/Områdepriser og flaskehalskostnader</a:t>
            </a:r>
            <a:endParaRPr lang="nb-NO" cap="all" dirty="0"/>
          </a:p>
        </p:txBody>
      </p:sp>
    </p:spTree>
    <p:extLst>
      <p:ext uri="{BB962C8B-B14F-4D97-AF65-F5344CB8AC3E}">
        <p14:creationId xmlns:p14="http://schemas.microsoft.com/office/powerpoint/2010/main" val="221244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3" grpId="0"/>
      <p:bldP spid="17" grpId="0"/>
      <p:bldP spid="20" grpId="0" animBg="1"/>
      <p:bldP spid="22" grpId="0" animBg="1"/>
      <p:bldP spid="23" grpId="0"/>
      <p:bldP spid="25" grpId="0" animBg="1"/>
      <p:bldP spid="27" grpId="0" animBg="1"/>
      <p:bldP spid="28" grpId="0" animBg="1"/>
      <p:bldP spid="31" grpId="0" animBg="1"/>
      <p:bldP spid="32" grpId="0" animBg="1"/>
      <p:bldP spid="33" grpId="0" animBg="1"/>
      <p:bldP spid="34" grpId="0"/>
      <p:bldP spid="35"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719" y="1288215"/>
            <a:ext cx="7621580" cy="622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630108" y="392064"/>
            <a:ext cx="3359794" cy="2840726"/>
          </a:xfrm>
          <a:noFill/>
        </p:spPr>
        <p:txBody>
          <a:bodyPr/>
          <a:lstStyle/>
          <a:p>
            <a:r>
              <a:rPr lang="nb-NO" altLang="nb-NO" cap="all" dirty="0" smtClean="0"/>
              <a:t>Europeisk markeds-integrasjon</a:t>
            </a:r>
          </a:p>
        </p:txBody>
      </p:sp>
      <p:sp>
        <p:nvSpPr>
          <p:cNvPr id="19460" name="Rectangle 4"/>
          <p:cNvSpPr>
            <a:spLocks noChangeArrowheads="1"/>
          </p:cNvSpPr>
          <p:nvPr/>
        </p:nvSpPr>
        <p:spPr bwMode="auto">
          <a:xfrm>
            <a:off x="3106340" y="6192534"/>
            <a:ext cx="1077378" cy="336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401" tIns="50201" rIns="100401" bIns="50201" anchor="ctr"/>
          <a:lstStyle>
            <a:lvl1pPr eaLnBrk="0" hangingPunct="0">
              <a:defRPr sz="1200">
                <a:solidFill>
                  <a:schemeClr val="tx1"/>
                </a:solidFill>
                <a:latin typeface="Georgia" pitchFamily="18" charset="0"/>
              </a:defRPr>
            </a:lvl1pPr>
            <a:lvl2pPr marL="742950" indent="-285750" eaLnBrk="0" hangingPunct="0">
              <a:defRPr sz="1200">
                <a:solidFill>
                  <a:schemeClr val="tx1"/>
                </a:solidFill>
                <a:latin typeface="Georgia" pitchFamily="18" charset="0"/>
              </a:defRPr>
            </a:lvl2pPr>
            <a:lvl3pPr marL="1143000" indent="-228600" eaLnBrk="0" hangingPunct="0">
              <a:defRPr sz="1200">
                <a:solidFill>
                  <a:schemeClr val="tx1"/>
                </a:solidFill>
                <a:latin typeface="Georgia" pitchFamily="18" charset="0"/>
              </a:defRPr>
            </a:lvl3pPr>
            <a:lvl4pPr marL="1600200" indent="-228600" eaLnBrk="0" hangingPunct="0">
              <a:defRPr sz="1200">
                <a:solidFill>
                  <a:schemeClr val="tx1"/>
                </a:solidFill>
                <a:latin typeface="Georgia" pitchFamily="18" charset="0"/>
              </a:defRPr>
            </a:lvl4pPr>
            <a:lvl5pPr marL="2057400" indent="-228600" eaLnBrk="0" hangingPunct="0">
              <a:defRPr sz="1200">
                <a:solidFill>
                  <a:schemeClr val="tx1"/>
                </a:solidFill>
                <a:latin typeface="Georgia" pitchFamily="18" charset="0"/>
              </a:defRPr>
            </a:lvl5pPr>
            <a:lvl6pPr marL="2514600" indent="-228600" eaLnBrk="0" fontAlgn="base" hangingPunct="0">
              <a:spcBef>
                <a:spcPct val="0"/>
              </a:spcBef>
              <a:spcAft>
                <a:spcPct val="0"/>
              </a:spcAft>
              <a:defRPr sz="1200">
                <a:solidFill>
                  <a:schemeClr val="tx1"/>
                </a:solidFill>
                <a:latin typeface="Georgia" pitchFamily="18" charset="0"/>
              </a:defRPr>
            </a:lvl6pPr>
            <a:lvl7pPr marL="2971800" indent="-228600" eaLnBrk="0" fontAlgn="base" hangingPunct="0">
              <a:spcBef>
                <a:spcPct val="0"/>
              </a:spcBef>
              <a:spcAft>
                <a:spcPct val="0"/>
              </a:spcAft>
              <a:defRPr sz="1200">
                <a:solidFill>
                  <a:schemeClr val="tx1"/>
                </a:solidFill>
                <a:latin typeface="Georgia" pitchFamily="18" charset="0"/>
              </a:defRPr>
            </a:lvl7pPr>
            <a:lvl8pPr marL="3429000" indent="-228600" eaLnBrk="0" fontAlgn="base" hangingPunct="0">
              <a:spcBef>
                <a:spcPct val="0"/>
              </a:spcBef>
              <a:spcAft>
                <a:spcPct val="0"/>
              </a:spcAft>
              <a:defRPr sz="1200">
                <a:solidFill>
                  <a:schemeClr val="tx1"/>
                </a:solidFill>
                <a:latin typeface="Georgia" pitchFamily="18" charset="0"/>
              </a:defRPr>
            </a:lvl8pPr>
            <a:lvl9pPr marL="3886200" indent="-228600" eaLnBrk="0" fontAlgn="base" hangingPunct="0">
              <a:spcBef>
                <a:spcPct val="0"/>
              </a:spcBef>
              <a:spcAft>
                <a:spcPct val="0"/>
              </a:spcAft>
              <a:defRPr sz="1200">
                <a:solidFill>
                  <a:schemeClr val="tx1"/>
                </a:solidFill>
                <a:latin typeface="Georgia" pitchFamily="18" charset="0"/>
              </a:defRPr>
            </a:lvl9pPr>
          </a:lstStyle>
          <a:p>
            <a:pPr eaLnBrk="1" hangingPunct="1"/>
            <a:endParaRPr lang="nb-NO" altLang="nb-NO" dirty="0"/>
          </a:p>
        </p:txBody>
      </p:sp>
      <p:sp>
        <p:nvSpPr>
          <p:cNvPr id="19461" name="Line 17"/>
          <p:cNvSpPr>
            <a:spLocks noChangeShapeType="1"/>
          </p:cNvSpPr>
          <p:nvPr/>
        </p:nvSpPr>
        <p:spPr bwMode="auto">
          <a:xfrm flipH="1" flipV="1">
            <a:off x="9975494" y="3113771"/>
            <a:ext cx="787180" cy="2380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100401" tIns="50201" rIns="100401" bIns="50201"/>
          <a:lstStyle/>
          <a:p>
            <a:endParaRPr lang="nb-NO" dirty="0"/>
          </a:p>
        </p:txBody>
      </p:sp>
      <p:sp>
        <p:nvSpPr>
          <p:cNvPr id="19462" name="Line 19"/>
          <p:cNvSpPr>
            <a:spLocks noChangeShapeType="1"/>
          </p:cNvSpPr>
          <p:nvPr/>
        </p:nvSpPr>
        <p:spPr bwMode="auto">
          <a:xfrm flipH="1" flipV="1">
            <a:off x="8319460" y="2399652"/>
            <a:ext cx="512624" cy="316802"/>
          </a:xfrm>
          <a:prstGeom prst="line">
            <a:avLst/>
          </a:prstGeom>
          <a:noFill/>
          <a:ln w="5715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lIns="100401" tIns="50201" rIns="100401" bIns="50201"/>
          <a:lstStyle/>
          <a:p>
            <a:endParaRPr lang="nb-NO" dirty="0"/>
          </a:p>
        </p:txBody>
      </p:sp>
      <p:sp>
        <p:nvSpPr>
          <p:cNvPr id="19463" name="Line 20"/>
          <p:cNvSpPr>
            <a:spLocks noChangeShapeType="1"/>
          </p:cNvSpPr>
          <p:nvPr/>
        </p:nvSpPr>
        <p:spPr bwMode="auto">
          <a:xfrm flipH="1">
            <a:off x="8359428" y="2835475"/>
            <a:ext cx="550852" cy="278297"/>
          </a:xfrm>
          <a:prstGeom prst="line">
            <a:avLst/>
          </a:prstGeom>
          <a:noFill/>
          <a:ln w="5715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lIns="100401" tIns="50201" rIns="100401" bIns="50201"/>
          <a:lstStyle/>
          <a:p>
            <a:endParaRPr lang="nb-NO" dirty="0"/>
          </a:p>
        </p:txBody>
      </p:sp>
      <p:sp>
        <p:nvSpPr>
          <p:cNvPr id="19464" name="Line 28"/>
          <p:cNvSpPr>
            <a:spLocks noChangeShapeType="1"/>
          </p:cNvSpPr>
          <p:nvPr/>
        </p:nvSpPr>
        <p:spPr bwMode="auto">
          <a:xfrm flipH="1" flipV="1">
            <a:off x="9224806" y="3309804"/>
            <a:ext cx="1696001" cy="7963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100401" tIns="50201" rIns="100401" bIns="50201"/>
          <a:lstStyle/>
          <a:p>
            <a:endParaRPr lang="nb-NO" dirty="0"/>
          </a:p>
        </p:txBody>
      </p:sp>
      <p:grpSp>
        <p:nvGrpSpPr>
          <p:cNvPr id="2" name="Group 30"/>
          <p:cNvGrpSpPr>
            <a:grpSpLocks/>
          </p:cNvGrpSpPr>
          <p:nvPr/>
        </p:nvGrpSpPr>
        <p:grpSpPr bwMode="auto">
          <a:xfrm>
            <a:off x="4187195" y="738623"/>
            <a:ext cx="7842267" cy="3563596"/>
            <a:chOff x="910" y="490"/>
            <a:chExt cx="4513" cy="2036"/>
          </a:xfrm>
        </p:grpSpPr>
        <p:sp>
          <p:nvSpPr>
            <p:cNvPr id="19470" name="Line 5"/>
            <p:cNvSpPr>
              <a:spLocks noChangeShapeType="1"/>
            </p:cNvSpPr>
            <p:nvPr/>
          </p:nvSpPr>
          <p:spPr bwMode="auto">
            <a:xfrm>
              <a:off x="2704" y="1461"/>
              <a:ext cx="204" cy="295"/>
            </a:xfrm>
            <a:prstGeom prst="line">
              <a:avLst/>
            </a:prstGeom>
            <a:noFill/>
            <a:ln w="5715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nb-NO" dirty="0"/>
            </a:p>
          </p:txBody>
        </p:sp>
        <p:sp>
          <p:nvSpPr>
            <p:cNvPr id="19471" name="Line 6"/>
            <p:cNvSpPr>
              <a:spLocks noChangeShapeType="1"/>
            </p:cNvSpPr>
            <p:nvPr/>
          </p:nvSpPr>
          <p:spPr bwMode="auto">
            <a:xfrm flipV="1">
              <a:off x="2364" y="2300"/>
              <a:ext cx="340" cy="136"/>
            </a:xfrm>
            <a:prstGeom prst="line">
              <a:avLst/>
            </a:prstGeom>
            <a:noFill/>
            <a:ln w="5715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nb-NO" dirty="0"/>
            </a:p>
          </p:txBody>
        </p:sp>
        <p:sp>
          <p:nvSpPr>
            <p:cNvPr id="19472" name="Text Box 7"/>
            <p:cNvSpPr txBox="1">
              <a:spLocks noChangeArrowheads="1"/>
            </p:cNvSpPr>
            <p:nvPr/>
          </p:nvSpPr>
          <p:spPr bwMode="auto">
            <a:xfrm>
              <a:off x="910" y="845"/>
              <a:ext cx="5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Georgia" pitchFamily="18" charset="0"/>
                </a:defRPr>
              </a:lvl1pPr>
              <a:lvl2pPr marL="742950" indent="-285750" eaLnBrk="0" hangingPunct="0">
                <a:defRPr sz="1200">
                  <a:solidFill>
                    <a:schemeClr val="tx1"/>
                  </a:solidFill>
                  <a:latin typeface="Georgia" pitchFamily="18" charset="0"/>
                </a:defRPr>
              </a:lvl2pPr>
              <a:lvl3pPr marL="1143000" indent="-228600" eaLnBrk="0" hangingPunct="0">
                <a:defRPr sz="1200">
                  <a:solidFill>
                    <a:schemeClr val="tx1"/>
                  </a:solidFill>
                  <a:latin typeface="Georgia" pitchFamily="18" charset="0"/>
                </a:defRPr>
              </a:lvl3pPr>
              <a:lvl4pPr marL="1600200" indent="-228600" eaLnBrk="0" hangingPunct="0">
                <a:defRPr sz="1200">
                  <a:solidFill>
                    <a:schemeClr val="tx1"/>
                  </a:solidFill>
                  <a:latin typeface="Georgia" pitchFamily="18" charset="0"/>
                </a:defRPr>
              </a:lvl4pPr>
              <a:lvl5pPr marL="2057400" indent="-228600" eaLnBrk="0" hangingPunct="0">
                <a:defRPr sz="1200">
                  <a:solidFill>
                    <a:schemeClr val="tx1"/>
                  </a:solidFill>
                  <a:latin typeface="Georgia" pitchFamily="18" charset="0"/>
                </a:defRPr>
              </a:lvl5pPr>
              <a:lvl6pPr marL="2514600" indent="-228600" eaLnBrk="0" fontAlgn="base" hangingPunct="0">
                <a:spcBef>
                  <a:spcPct val="0"/>
                </a:spcBef>
                <a:spcAft>
                  <a:spcPct val="0"/>
                </a:spcAft>
                <a:defRPr sz="1200">
                  <a:solidFill>
                    <a:schemeClr val="tx1"/>
                  </a:solidFill>
                  <a:latin typeface="Georgia" pitchFamily="18" charset="0"/>
                </a:defRPr>
              </a:lvl6pPr>
              <a:lvl7pPr marL="2971800" indent="-228600" eaLnBrk="0" fontAlgn="base" hangingPunct="0">
                <a:spcBef>
                  <a:spcPct val="0"/>
                </a:spcBef>
                <a:spcAft>
                  <a:spcPct val="0"/>
                </a:spcAft>
                <a:defRPr sz="1200">
                  <a:solidFill>
                    <a:schemeClr val="tx1"/>
                  </a:solidFill>
                  <a:latin typeface="Georgia" pitchFamily="18" charset="0"/>
                </a:defRPr>
              </a:lvl7pPr>
              <a:lvl8pPr marL="3429000" indent="-228600" eaLnBrk="0" fontAlgn="base" hangingPunct="0">
                <a:spcBef>
                  <a:spcPct val="0"/>
                </a:spcBef>
                <a:spcAft>
                  <a:spcPct val="0"/>
                </a:spcAft>
                <a:defRPr sz="1200">
                  <a:solidFill>
                    <a:schemeClr val="tx1"/>
                  </a:solidFill>
                  <a:latin typeface="Georgia" pitchFamily="18" charset="0"/>
                </a:defRPr>
              </a:lvl8pPr>
              <a:lvl9pPr marL="3886200" indent="-228600" eaLnBrk="0" fontAlgn="base" hangingPunct="0">
                <a:spcBef>
                  <a:spcPct val="0"/>
                </a:spcBef>
                <a:spcAft>
                  <a:spcPct val="0"/>
                </a:spcAft>
                <a:defRPr sz="1200">
                  <a:solidFill>
                    <a:schemeClr val="tx1"/>
                  </a:solidFill>
                  <a:latin typeface="Georgia" pitchFamily="18" charset="0"/>
                </a:defRPr>
              </a:lvl9pPr>
            </a:lstStyle>
            <a:p>
              <a:pPr eaLnBrk="1" hangingPunct="1"/>
              <a:r>
                <a:rPr lang="nb-NO" altLang="nb-NO" dirty="0"/>
                <a:t>01.01.2009</a:t>
              </a:r>
            </a:p>
          </p:txBody>
        </p:sp>
        <p:sp>
          <p:nvSpPr>
            <p:cNvPr id="19473" name="Line 8"/>
            <p:cNvSpPr>
              <a:spLocks noChangeShapeType="1"/>
            </p:cNvSpPr>
            <p:nvPr/>
          </p:nvSpPr>
          <p:spPr bwMode="auto">
            <a:xfrm>
              <a:off x="1638" y="1053"/>
              <a:ext cx="862" cy="127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dirty="0"/>
            </a:p>
          </p:txBody>
        </p:sp>
        <p:sp>
          <p:nvSpPr>
            <p:cNvPr id="19474" name="Line 9"/>
            <p:cNvSpPr>
              <a:spLocks noChangeShapeType="1"/>
            </p:cNvSpPr>
            <p:nvPr/>
          </p:nvSpPr>
          <p:spPr bwMode="auto">
            <a:xfrm>
              <a:off x="1706" y="1008"/>
              <a:ext cx="998" cy="5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dirty="0"/>
            </a:p>
          </p:txBody>
        </p:sp>
        <p:sp>
          <p:nvSpPr>
            <p:cNvPr id="19475" name="Line 10"/>
            <p:cNvSpPr>
              <a:spLocks noChangeShapeType="1"/>
            </p:cNvSpPr>
            <p:nvPr/>
          </p:nvSpPr>
          <p:spPr bwMode="auto">
            <a:xfrm flipH="1">
              <a:off x="3158" y="1461"/>
              <a:ext cx="68" cy="295"/>
            </a:xfrm>
            <a:prstGeom prst="line">
              <a:avLst/>
            </a:prstGeom>
            <a:noFill/>
            <a:ln w="5715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nb-NO" dirty="0"/>
            </a:p>
          </p:txBody>
        </p:sp>
        <p:sp>
          <p:nvSpPr>
            <p:cNvPr id="19476" name="Text Box 11"/>
            <p:cNvSpPr txBox="1">
              <a:spLocks noChangeArrowheads="1"/>
            </p:cNvSpPr>
            <p:nvPr/>
          </p:nvSpPr>
          <p:spPr bwMode="auto">
            <a:xfrm>
              <a:off x="2022" y="490"/>
              <a:ext cx="804"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Georgia" pitchFamily="18" charset="0"/>
                </a:defRPr>
              </a:lvl1pPr>
              <a:lvl2pPr marL="742950" indent="-285750" eaLnBrk="0" hangingPunct="0">
                <a:defRPr sz="1200">
                  <a:solidFill>
                    <a:schemeClr val="tx1"/>
                  </a:solidFill>
                  <a:latin typeface="Georgia" pitchFamily="18" charset="0"/>
                </a:defRPr>
              </a:lvl2pPr>
              <a:lvl3pPr marL="1143000" indent="-228600" eaLnBrk="0" hangingPunct="0">
                <a:defRPr sz="1200">
                  <a:solidFill>
                    <a:schemeClr val="tx1"/>
                  </a:solidFill>
                  <a:latin typeface="Georgia" pitchFamily="18" charset="0"/>
                </a:defRPr>
              </a:lvl3pPr>
              <a:lvl4pPr marL="1600200" indent="-228600" eaLnBrk="0" hangingPunct="0">
                <a:defRPr sz="1200">
                  <a:solidFill>
                    <a:schemeClr val="tx1"/>
                  </a:solidFill>
                  <a:latin typeface="Georgia" pitchFamily="18" charset="0"/>
                </a:defRPr>
              </a:lvl4pPr>
              <a:lvl5pPr marL="2057400" indent="-228600" eaLnBrk="0" hangingPunct="0">
                <a:defRPr sz="1200">
                  <a:solidFill>
                    <a:schemeClr val="tx1"/>
                  </a:solidFill>
                  <a:latin typeface="Georgia" pitchFamily="18" charset="0"/>
                </a:defRPr>
              </a:lvl5pPr>
              <a:lvl6pPr marL="2514600" indent="-228600" eaLnBrk="0" fontAlgn="base" hangingPunct="0">
                <a:spcBef>
                  <a:spcPct val="0"/>
                </a:spcBef>
                <a:spcAft>
                  <a:spcPct val="0"/>
                </a:spcAft>
                <a:defRPr sz="1200">
                  <a:solidFill>
                    <a:schemeClr val="tx1"/>
                  </a:solidFill>
                  <a:latin typeface="Georgia" pitchFamily="18" charset="0"/>
                </a:defRPr>
              </a:lvl6pPr>
              <a:lvl7pPr marL="2971800" indent="-228600" eaLnBrk="0" fontAlgn="base" hangingPunct="0">
                <a:spcBef>
                  <a:spcPct val="0"/>
                </a:spcBef>
                <a:spcAft>
                  <a:spcPct val="0"/>
                </a:spcAft>
                <a:defRPr sz="1200">
                  <a:solidFill>
                    <a:schemeClr val="tx1"/>
                  </a:solidFill>
                  <a:latin typeface="Georgia" pitchFamily="18" charset="0"/>
                </a:defRPr>
              </a:lvl7pPr>
              <a:lvl8pPr marL="3429000" indent="-228600" eaLnBrk="0" fontAlgn="base" hangingPunct="0">
                <a:spcBef>
                  <a:spcPct val="0"/>
                </a:spcBef>
                <a:spcAft>
                  <a:spcPct val="0"/>
                </a:spcAft>
                <a:defRPr sz="1200">
                  <a:solidFill>
                    <a:schemeClr val="tx1"/>
                  </a:solidFill>
                  <a:latin typeface="Georgia" pitchFamily="18" charset="0"/>
                </a:defRPr>
              </a:lvl8pPr>
              <a:lvl9pPr marL="3886200" indent="-228600" eaLnBrk="0" fontAlgn="base" hangingPunct="0">
                <a:spcBef>
                  <a:spcPct val="0"/>
                </a:spcBef>
                <a:spcAft>
                  <a:spcPct val="0"/>
                </a:spcAft>
                <a:defRPr sz="1200">
                  <a:solidFill>
                    <a:schemeClr val="tx1"/>
                  </a:solidFill>
                  <a:latin typeface="Georgia" pitchFamily="18" charset="0"/>
                </a:defRPr>
              </a:lvl9pPr>
            </a:lstStyle>
            <a:p>
              <a:pPr eaLnBrk="1" hangingPunct="1"/>
              <a:r>
                <a:rPr lang="nb-NO" altLang="nb-NO" dirty="0"/>
                <a:t>29.09-14.10 2008</a:t>
              </a:r>
            </a:p>
            <a:p>
              <a:pPr eaLnBrk="1" hangingPunct="1"/>
              <a:r>
                <a:rPr lang="nb-NO" altLang="nb-NO" dirty="0"/>
                <a:t>10.11.2009 </a:t>
              </a:r>
            </a:p>
          </p:txBody>
        </p:sp>
        <p:sp>
          <p:nvSpPr>
            <p:cNvPr id="19477" name="Line 12"/>
            <p:cNvSpPr>
              <a:spLocks noChangeShapeType="1"/>
            </p:cNvSpPr>
            <p:nvPr/>
          </p:nvSpPr>
          <p:spPr bwMode="auto">
            <a:xfrm>
              <a:off x="2681" y="894"/>
              <a:ext cx="477" cy="6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dirty="0"/>
            </a:p>
          </p:txBody>
        </p:sp>
        <p:sp>
          <p:nvSpPr>
            <p:cNvPr id="19478" name="Line 13"/>
            <p:cNvSpPr>
              <a:spLocks noChangeShapeType="1"/>
            </p:cNvSpPr>
            <p:nvPr/>
          </p:nvSpPr>
          <p:spPr bwMode="auto">
            <a:xfrm flipH="1">
              <a:off x="2749" y="962"/>
              <a:ext cx="976" cy="250"/>
            </a:xfrm>
            <a:prstGeom prst="line">
              <a:avLst/>
            </a:prstGeom>
            <a:noFill/>
            <a:ln w="5715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nb-NO" dirty="0"/>
            </a:p>
          </p:txBody>
        </p:sp>
        <p:sp>
          <p:nvSpPr>
            <p:cNvPr id="19479" name="Text Box 14"/>
            <p:cNvSpPr txBox="1">
              <a:spLocks noChangeArrowheads="1"/>
            </p:cNvSpPr>
            <p:nvPr/>
          </p:nvSpPr>
          <p:spPr bwMode="auto">
            <a:xfrm>
              <a:off x="4876" y="849"/>
              <a:ext cx="5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Georgia" pitchFamily="18" charset="0"/>
                </a:defRPr>
              </a:lvl1pPr>
              <a:lvl2pPr marL="742950" indent="-285750" eaLnBrk="0" hangingPunct="0">
                <a:defRPr sz="1200">
                  <a:solidFill>
                    <a:schemeClr val="tx1"/>
                  </a:solidFill>
                  <a:latin typeface="Georgia" pitchFamily="18" charset="0"/>
                </a:defRPr>
              </a:lvl2pPr>
              <a:lvl3pPr marL="1143000" indent="-228600" eaLnBrk="0" hangingPunct="0">
                <a:defRPr sz="1200">
                  <a:solidFill>
                    <a:schemeClr val="tx1"/>
                  </a:solidFill>
                  <a:latin typeface="Georgia" pitchFamily="18" charset="0"/>
                </a:defRPr>
              </a:lvl3pPr>
              <a:lvl4pPr marL="1600200" indent="-228600" eaLnBrk="0" hangingPunct="0">
                <a:defRPr sz="1200">
                  <a:solidFill>
                    <a:schemeClr val="tx1"/>
                  </a:solidFill>
                  <a:latin typeface="Georgia" pitchFamily="18" charset="0"/>
                </a:defRPr>
              </a:lvl4pPr>
              <a:lvl5pPr marL="2057400" indent="-228600" eaLnBrk="0" hangingPunct="0">
                <a:defRPr sz="1200">
                  <a:solidFill>
                    <a:schemeClr val="tx1"/>
                  </a:solidFill>
                  <a:latin typeface="Georgia" pitchFamily="18" charset="0"/>
                </a:defRPr>
              </a:lvl5pPr>
              <a:lvl6pPr marL="2514600" indent="-228600" eaLnBrk="0" fontAlgn="base" hangingPunct="0">
                <a:spcBef>
                  <a:spcPct val="0"/>
                </a:spcBef>
                <a:spcAft>
                  <a:spcPct val="0"/>
                </a:spcAft>
                <a:defRPr sz="1200">
                  <a:solidFill>
                    <a:schemeClr val="tx1"/>
                  </a:solidFill>
                  <a:latin typeface="Georgia" pitchFamily="18" charset="0"/>
                </a:defRPr>
              </a:lvl6pPr>
              <a:lvl7pPr marL="2971800" indent="-228600" eaLnBrk="0" fontAlgn="base" hangingPunct="0">
                <a:spcBef>
                  <a:spcPct val="0"/>
                </a:spcBef>
                <a:spcAft>
                  <a:spcPct val="0"/>
                </a:spcAft>
                <a:defRPr sz="1200">
                  <a:solidFill>
                    <a:schemeClr val="tx1"/>
                  </a:solidFill>
                  <a:latin typeface="Georgia" pitchFamily="18" charset="0"/>
                </a:defRPr>
              </a:lvl7pPr>
              <a:lvl8pPr marL="3429000" indent="-228600" eaLnBrk="0" fontAlgn="base" hangingPunct="0">
                <a:spcBef>
                  <a:spcPct val="0"/>
                </a:spcBef>
                <a:spcAft>
                  <a:spcPct val="0"/>
                </a:spcAft>
                <a:defRPr sz="1200">
                  <a:solidFill>
                    <a:schemeClr val="tx1"/>
                  </a:solidFill>
                  <a:latin typeface="Georgia" pitchFamily="18" charset="0"/>
                </a:defRPr>
              </a:lvl8pPr>
              <a:lvl9pPr marL="3886200" indent="-228600" eaLnBrk="0" fontAlgn="base" hangingPunct="0">
                <a:spcBef>
                  <a:spcPct val="0"/>
                </a:spcBef>
                <a:spcAft>
                  <a:spcPct val="0"/>
                </a:spcAft>
                <a:defRPr sz="1200">
                  <a:solidFill>
                    <a:schemeClr val="tx1"/>
                  </a:solidFill>
                  <a:latin typeface="Georgia" pitchFamily="18" charset="0"/>
                </a:defRPr>
              </a:lvl9pPr>
            </a:lstStyle>
            <a:p>
              <a:pPr eaLnBrk="1" hangingPunct="1"/>
              <a:r>
                <a:rPr lang="nb-NO" altLang="nb-NO" dirty="0"/>
                <a:t>01.04.2010</a:t>
              </a:r>
            </a:p>
          </p:txBody>
        </p:sp>
        <p:sp>
          <p:nvSpPr>
            <p:cNvPr id="19480" name="Line 15"/>
            <p:cNvSpPr>
              <a:spLocks noChangeShapeType="1"/>
            </p:cNvSpPr>
            <p:nvPr/>
          </p:nvSpPr>
          <p:spPr bwMode="auto">
            <a:xfrm flipH="1">
              <a:off x="4717" y="1098"/>
              <a:ext cx="318" cy="52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dirty="0"/>
            </a:p>
          </p:txBody>
        </p:sp>
        <p:sp>
          <p:nvSpPr>
            <p:cNvPr id="19481" name="Text Box 16"/>
            <p:cNvSpPr txBox="1">
              <a:spLocks noChangeArrowheads="1"/>
            </p:cNvSpPr>
            <p:nvPr/>
          </p:nvSpPr>
          <p:spPr bwMode="auto">
            <a:xfrm>
              <a:off x="4672" y="1933"/>
              <a:ext cx="52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Georgia" pitchFamily="18" charset="0"/>
                </a:defRPr>
              </a:lvl1pPr>
              <a:lvl2pPr marL="742950" indent="-285750" eaLnBrk="0" hangingPunct="0">
                <a:defRPr sz="1200">
                  <a:solidFill>
                    <a:schemeClr val="tx1"/>
                  </a:solidFill>
                  <a:latin typeface="Georgia" pitchFamily="18" charset="0"/>
                </a:defRPr>
              </a:lvl2pPr>
              <a:lvl3pPr marL="1143000" indent="-228600" eaLnBrk="0" hangingPunct="0">
                <a:defRPr sz="1200">
                  <a:solidFill>
                    <a:schemeClr val="tx1"/>
                  </a:solidFill>
                  <a:latin typeface="Georgia" pitchFamily="18" charset="0"/>
                </a:defRPr>
              </a:lvl3pPr>
              <a:lvl4pPr marL="1600200" indent="-228600" eaLnBrk="0" hangingPunct="0">
                <a:defRPr sz="1200">
                  <a:solidFill>
                    <a:schemeClr val="tx1"/>
                  </a:solidFill>
                  <a:latin typeface="Georgia" pitchFamily="18" charset="0"/>
                </a:defRPr>
              </a:lvl4pPr>
              <a:lvl5pPr marL="2057400" indent="-228600" eaLnBrk="0" hangingPunct="0">
                <a:defRPr sz="1200">
                  <a:solidFill>
                    <a:schemeClr val="tx1"/>
                  </a:solidFill>
                  <a:latin typeface="Georgia" pitchFamily="18" charset="0"/>
                </a:defRPr>
              </a:lvl5pPr>
              <a:lvl6pPr marL="2514600" indent="-228600" eaLnBrk="0" fontAlgn="base" hangingPunct="0">
                <a:spcBef>
                  <a:spcPct val="0"/>
                </a:spcBef>
                <a:spcAft>
                  <a:spcPct val="0"/>
                </a:spcAft>
                <a:defRPr sz="1200">
                  <a:solidFill>
                    <a:schemeClr val="tx1"/>
                  </a:solidFill>
                  <a:latin typeface="Georgia" pitchFamily="18" charset="0"/>
                </a:defRPr>
              </a:lvl6pPr>
              <a:lvl7pPr marL="2971800" indent="-228600" eaLnBrk="0" fontAlgn="base" hangingPunct="0">
                <a:spcBef>
                  <a:spcPct val="0"/>
                </a:spcBef>
                <a:spcAft>
                  <a:spcPct val="0"/>
                </a:spcAft>
                <a:defRPr sz="1200">
                  <a:solidFill>
                    <a:schemeClr val="tx1"/>
                  </a:solidFill>
                  <a:latin typeface="Georgia" pitchFamily="18" charset="0"/>
                </a:defRPr>
              </a:lvl7pPr>
              <a:lvl8pPr marL="3429000" indent="-228600" eaLnBrk="0" fontAlgn="base" hangingPunct="0">
                <a:spcBef>
                  <a:spcPct val="0"/>
                </a:spcBef>
                <a:spcAft>
                  <a:spcPct val="0"/>
                </a:spcAft>
                <a:defRPr sz="1200">
                  <a:solidFill>
                    <a:schemeClr val="tx1"/>
                  </a:solidFill>
                  <a:latin typeface="Georgia" pitchFamily="18" charset="0"/>
                </a:defRPr>
              </a:lvl8pPr>
              <a:lvl9pPr marL="3886200" indent="-228600" eaLnBrk="0" fontAlgn="base" hangingPunct="0">
                <a:spcBef>
                  <a:spcPct val="0"/>
                </a:spcBef>
                <a:spcAft>
                  <a:spcPct val="0"/>
                </a:spcAft>
                <a:defRPr sz="1200">
                  <a:solidFill>
                    <a:schemeClr val="tx1"/>
                  </a:solidFill>
                  <a:latin typeface="Georgia" pitchFamily="18" charset="0"/>
                </a:defRPr>
              </a:lvl9pPr>
            </a:lstStyle>
            <a:p>
              <a:pPr eaLnBrk="1" hangingPunct="1"/>
              <a:r>
                <a:rPr lang="nb-NO" altLang="nb-NO" dirty="0"/>
                <a:t>15.12.2010</a:t>
              </a:r>
            </a:p>
          </p:txBody>
        </p:sp>
        <p:sp>
          <p:nvSpPr>
            <p:cNvPr id="19482" name="Oval 18"/>
            <p:cNvSpPr>
              <a:spLocks noChangeArrowheads="1"/>
            </p:cNvSpPr>
            <p:nvPr/>
          </p:nvSpPr>
          <p:spPr bwMode="auto">
            <a:xfrm>
              <a:off x="4808" y="1484"/>
              <a:ext cx="453" cy="431"/>
            </a:xfrm>
            <a:prstGeom prst="ellipse">
              <a:avLst/>
            </a:prstGeom>
            <a:solidFill>
              <a:srgbClr val="BBE0E3"/>
            </a:solidFill>
            <a:ln w="9525">
              <a:solidFill>
                <a:schemeClr val="tx1"/>
              </a:solidFill>
              <a:round/>
              <a:headEnd/>
              <a:tailEnd/>
            </a:ln>
          </p:spPr>
          <p:txBody>
            <a:bodyPr wrap="none" anchor="ctr"/>
            <a:lstStyle>
              <a:lvl1pPr eaLnBrk="0" hangingPunct="0">
                <a:defRPr sz="1200">
                  <a:solidFill>
                    <a:schemeClr val="tx1"/>
                  </a:solidFill>
                  <a:latin typeface="Georgia" pitchFamily="18" charset="0"/>
                </a:defRPr>
              </a:lvl1pPr>
              <a:lvl2pPr marL="742950" indent="-285750" eaLnBrk="0" hangingPunct="0">
                <a:defRPr sz="1200">
                  <a:solidFill>
                    <a:schemeClr val="tx1"/>
                  </a:solidFill>
                  <a:latin typeface="Georgia" pitchFamily="18" charset="0"/>
                </a:defRPr>
              </a:lvl2pPr>
              <a:lvl3pPr marL="1143000" indent="-228600" eaLnBrk="0" hangingPunct="0">
                <a:defRPr sz="1200">
                  <a:solidFill>
                    <a:schemeClr val="tx1"/>
                  </a:solidFill>
                  <a:latin typeface="Georgia" pitchFamily="18" charset="0"/>
                </a:defRPr>
              </a:lvl3pPr>
              <a:lvl4pPr marL="1600200" indent="-228600" eaLnBrk="0" hangingPunct="0">
                <a:defRPr sz="1200">
                  <a:solidFill>
                    <a:schemeClr val="tx1"/>
                  </a:solidFill>
                  <a:latin typeface="Georgia" pitchFamily="18" charset="0"/>
                </a:defRPr>
              </a:lvl4pPr>
              <a:lvl5pPr marL="2057400" indent="-228600" eaLnBrk="0" hangingPunct="0">
                <a:defRPr sz="1200">
                  <a:solidFill>
                    <a:schemeClr val="tx1"/>
                  </a:solidFill>
                  <a:latin typeface="Georgia" pitchFamily="18" charset="0"/>
                </a:defRPr>
              </a:lvl5pPr>
              <a:lvl6pPr marL="2514600" indent="-228600" eaLnBrk="0" fontAlgn="base" hangingPunct="0">
                <a:spcBef>
                  <a:spcPct val="0"/>
                </a:spcBef>
                <a:spcAft>
                  <a:spcPct val="0"/>
                </a:spcAft>
                <a:defRPr sz="1200">
                  <a:solidFill>
                    <a:schemeClr val="tx1"/>
                  </a:solidFill>
                  <a:latin typeface="Georgia" pitchFamily="18" charset="0"/>
                </a:defRPr>
              </a:lvl6pPr>
              <a:lvl7pPr marL="2971800" indent="-228600" eaLnBrk="0" fontAlgn="base" hangingPunct="0">
                <a:spcBef>
                  <a:spcPct val="0"/>
                </a:spcBef>
                <a:spcAft>
                  <a:spcPct val="0"/>
                </a:spcAft>
                <a:defRPr sz="1200">
                  <a:solidFill>
                    <a:schemeClr val="tx1"/>
                  </a:solidFill>
                  <a:latin typeface="Georgia" pitchFamily="18" charset="0"/>
                </a:defRPr>
              </a:lvl7pPr>
              <a:lvl8pPr marL="3429000" indent="-228600" eaLnBrk="0" fontAlgn="base" hangingPunct="0">
                <a:spcBef>
                  <a:spcPct val="0"/>
                </a:spcBef>
                <a:spcAft>
                  <a:spcPct val="0"/>
                </a:spcAft>
                <a:defRPr sz="1200">
                  <a:solidFill>
                    <a:schemeClr val="tx1"/>
                  </a:solidFill>
                  <a:latin typeface="Georgia" pitchFamily="18" charset="0"/>
                </a:defRPr>
              </a:lvl8pPr>
              <a:lvl9pPr marL="3886200" indent="-228600" eaLnBrk="0" fontAlgn="base" hangingPunct="0">
                <a:spcBef>
                  <a:spcPct val="0"/>
                </a:spcBef>
                <a:spcAft>
                  <a:spcPct val="0"/>
                </a:spcAft>
                <a:defRPr sz="1200">
                  <a:solidFill>
                    <a:schemeClr val="tx1"/>
                  </a:solidFill>
                  <a:latin typeface="Georgia" pitchFamily="18" charset="0"/>
                </a:defRPr>
              </a:lvl9pPr>
            </a:lstStyle>
            <a:p>
              <a:pPr algn="ctr" eaLnBrk="1" hangingPunct="1"/>
              <a:r>
                <a:rPr lang="nb-NO" altLang="nb-NO" dirty="0" err="1" smtClean="0"/>
                <a:t>Estonia</a:t>
              </a:r>
              <a:endParaRPr lang="nb-NO" altLang="nb-NO" dirty="0"/>
            </a:p>
          </p:txBody>
        </p:sp>
        <p:sp>
          <p:nvSpPr>
            <p:cNvPr id="19483" name="Line 21"/>
            <p:cNvSpPr>
              <a:spLocks noChangeShapeType="1"/>
            </p:cNvSpPr>
            <p:nvPr/>
          </p:nvSpPr>
          <p:spPr bwMode="auto">
            <a:xfrm>
              <a:off x="2767" y="872"/>
              <a:ext cx="657" cy="86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dirty="0"/>
            </a:p>
          </p:txBody>
        </p:sp>
        <p:sp>
          <p:nvSpPr>
            <p:cNvPr id="19484" name="Text Box 22"/>
            <p:cNvSpPr txBox="1">
              <a:spLocks noChangeArrowheads="1"/>
            </p:cNvSpPr>
            <p:nvPr/>
          </p:nvSpPr>
          <p:spPr bwMode="auto">
            <a:xfrm>
              <a:off x="3606" y="527"/>
              <a:ext cx="514"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Georgia" pitchFamily="18" charset="0"/>
                </a:defRPr>
              </a:lvl1pPr>
              <a:lvl2pPr marL="742950" indent="-285750" eaLnBrk="0" hangingPunct="0">
                <a:defRPr sz="1200">
                  <a:solidFill>
                    <a:schemeClr val="tx1"/>
                  </a:solidFill>
                  <a:latin typeface="Georgia" pitchFamily="18" charset="0"/>
                </a:defRPr>
              </a:lvl2pPr>
              <a:lvl3pPr marL="1143000" indent="-228600" eaLnBrk="0" hangingPunct="0">
                <a:defRPr sz="1200">
                  <a:solidFill>
                    <a:schemeClr val="tx1"/>
                  </a:solidFill>
                  <a:latin typeface="Georgia" pitchFamily="18" charset="0"/>
                </a:defRPr>
              </a:lvl3pPr>
              <a:lvl4pPr marL="1600200" indent="-228600" eaLnBrk="0" hangingPunct="0">
                <a:defRPr sz="1200">
                  <a:solidFill>
                    <a:schemeClr val="tx1"/>
                  </a:solidFill>
                  <a:latin typeface="Georgia" pitchFamily="18" charset="0"/>
                </a:defRPr>
              </a:lvl4pPr>
              <a:lvl5pPr marL="2057400" indent="-228600" eaLnBrk="0" hangingPunct="0">
                <a:defRPr sz="1200">
                  <a:solidFill>
                    <a:schemeClr val="tx1"/>
                  </a:solidFill>
                  <a:latin typeface="Georgia" pitchFamily="18" charset="0"/>
                </a:defRPr>
              </a:lvl5pPr>
              <a:lvl6pPr marL="2514600" indent="-228600" eaLnBrk="0" fontAlgn="base" hangingPunct="0">
                <a:spcBef>
                  <a:spcPct val="0"/>
                </a:spcBef>
                <a:spcAft>
                  <a:spcPct val="0"/>
                </a:spcAft>
                <a:defRPr sz="1200">
                  <a:solidFill>
                    <a:schemeClr val="tx1"/>
                  </a:solidFill>
                  <a:latin typeface="Georgia" pitchFamily="18" charset="0"/>
                </a:defRPr>
              </a:lvl6pPr>
              <a:lvl7pPr marL="2971800" indent="-228600" eaLnBrk="0" fontAlgn="base" hangingPunct="0">
                <a:spcBef>
                  <a:spcPct val="0"/>
                </a:spcBef>
                <a:spcAft>
                  <a:spcPct val="0"/>
                </a:spcAft>
                <a:defRPr sz="1200">
                  <a:solidFill>
                    <a:schemeClr val="tx1"/>
                  </a:solidFill>
                  <a:latin typeface="Georgia" pitchFamily="18" charset="0"/>
                </a:defRPr>
              </a:lvl7pPr>
              <a:lvl8pPr marL="3429000" indent="-228600" eaLnBrk="0" fontAlgn="base" hangingPunct="0">
                <a:spcBef>
                  <a:spcPct val="0"/>
                </a:spcBef>
                <a:spcAft>
                  <a:spcPct val="0"/>
                </a:spcAft>
                <a:defRPr sz="1200">
                  <a:solidFill>
                    <a:schemeClr val="tx1"/>
                  </a:solidFill>
                  <a:latin typeface="Georgia" pitchFamily="18" charset="0"/>
                </a:defRPr>
              </a:lvl8pPr>
              <a:lvl9pPr marL="3886200" indent="-228600" eaLnBrk="0" fontAlgn="base" hangingPunct="0">
                <a:spcBef>
                  <a:spcPct val="0"/>
                </a:spcBef>
                <a:spcAft>
                  <a:spcPct val="0"/>
                </a:spcAft>
                <a:defRPr sz="1200">
                  <a:solidFill>
                    <a:schemeClr val="tx1"/>
                  </a:solidFill>
                  <a:latin typeface="Georgia" pitchFamily="18" charset="0"/>
                </a:defRPr>
              </a:lvl9pPr>
            </a:lstStyle>
            <a:p>
              <a:pPr eaLnBrk="1" hangingPunct="1"/>
              <a:r>
                <a:rPr lang="nb-NO" altLang="nb-NO" dirty="0"/>
                <a:t>12.01.2011</a:t>
              </a:r>
            </a:p>
          </p:txBody>
        </p:sp>
        <p:sp>
          <p:nvSpPr>
            <p:cNvPr id="19485" name="Line 23"/>
            <p:cNvSpPr>
              <a:spLocks noChangeShapeType="1"/>
            </p:cNvSpPr>
            <p:nvPr/>
          </p:nvSpPr>
          <p:spPr bwMode="auto">
            <a:xfrm flipH="1">
              <a:off x="3447" y="758"/>
              <a:ext cx="181" cy="2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dirty="0"/>
            </a:p>
          </p:txBody>
        </p:sp>
        <p:sp>
          <p:nvSpPr>
            <p:cNvPr id="19486" name="Line 24"/>
            <p:cNvSpPr>
              <a:spLocks noChangeShapeType="1"/>
            </p:cNvSpPr>
            <p:nvPr/>
          </p:nvSpPr>
          <p:spPr bwMode="auto">
            <a:xfrm flipH="1" flipV="1">
              <a:off x="4377" y="1620"/>
              <a:ext cx="408" cy="68"/>
            </a:xfrm>
            <a:prstGeom prst="line">
              <a:avLst/>
            </a:prstGeom>
            <a:noFill/>
            <a:ln w="127000">
              <a:pattFill prst="pct50">
                <a:fgClr>
                  <a:srgbClr val="FF33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nb-NO" dirty="0"/>
            </a:p>
          </p:txBody>
        </p:sp>
        <p:sp>
          <p:nvSpPr>
            <p:cNvPr id="19487" name="Line 25"/>
            <p:cNvSpPr>
              <a:spLocks noChangeShapeType="1"/>
            </p:cNvSpPr>
            <p:nvPr/>
          </p:nvSpPr>
          <p:spPr bwMode="auto">
            <a:xfrm flipH="1" flipV="1">
              <a:off x="4400" y="1620"/>
              <a:ext cx="408" cy="68"/>
            </a:xfrm>
            <a:prstGeom prst="line">
              <a:avLst/>
            </a:prstGeom>
            <a:noFill/>
            <a:ln w="5715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nb-NO" dirty="0"/>
            </a:p>
          </p:txBody>
        </p:sp>
        <p:sp>
          <p:nvSpPr>
            <p:cNvPr id="19488" name="Line 26"/>
            <p:cNvSpPr>
              <a:spLocks noChangeShapeType="1"/>
            </p:cNvSpPr>
            <p:nvPr/>
          </p:nvSpPr>
          <p:spPr bwMode="auto">
            <a:xfrm flipH="1">
              <a:off x="3424" y="1824"/>
              <a:ext cx="477" cy="204"/>
            </a:xfrm>
            <a:prstGeom prst="line">
              <a:avLst/>
            </a:prstGeom>
            <a:noFill/>
            <a:ln w="5715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nb-NO" dirty="0"/>
            </a:p>
          </p:txBody>
        </p:sp>
        <p:sp>
          <p:nvSpPr>
            <p:cNvPr id="19489" name="Text Box 27"/>
            <p:cNvSpPr txBox="1">
              <a:spLocks noChangeArrowheads="1"/>
            </p:cNvSpPr>
            <p:nvPr/>
          </p:nvSpPr>
          <p:spPr bwMode="auto">
            <a:xfrm>
              <a:off x="4762" y="2368"/>
              <a:ext cx="52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Georgia" pitchFamily="18" charset="0"/>
                </a:defRPr>
              </a:lvl1pPr>
              <a:lvl2pPr marL="742950" indent="-285750" eaLnBrk="0" hangingPunct="0">
                <a:defRPr sz="1200">
                  <a:solidFill>
                    <a:schemeClr val="tx1"/>
                  </a:solidFill>
                  <a:latin typeface="Georgia" pitchFamily="18" charset="0"/>
                </a:defRPr>
              </a:lvl2pPr>
              <a:lvl3pPr marL="1143000" indent="-228600" eaLnBrk="0" hangingPunct="0">
                <a:defRPr sz="1200">
                  <a:solidFill>
                    <a:schemeClr val="tx1"/>
                  </a:solidFill>
                  <a:latin typeface="Georgia" pitchFamily="18" charset="0"/>
                </a:defRPr>
              </a:lvl3pPr>
              <a:lvl4pPr marL="1600200" indent="-228600" eaLnBrk="0" hangingPunct="0">
                <a:defRPr sz="1200">
                  <a:solidFill>
                    <a:schemeClr val="tx1"/>
                  </a:solidFill>
                  <a:latin typeface="Georgia" pitchFamily="18" charset="0"/>
                </a:defRPr>
              </a:lvl4pPr>
              <a:lvl5pPr marL="2057400" indent="-228600" eaLnBrk="0" hangingPunct="0">
                <a:defRPr sz="1200">
                  <a:solidFill>
                    <a:schemeClr val="tx1"/>
                  </a:solidFill>
                  <a:latin typeface="Georgia" pitchFamily="18" charset="0"/>
                </a:defRPr>
              </a:lvl5pPr>
              <a:lvl6pPr marL="2514600" indent="-228600" eaLnBrk="0" fontAlgn="base" hangingPunct="0">
                <a:spcBef>
                  <a:spcPct val="0"/>
                </a:spcBef>
                <a:spcAft>
                  <a:spcPct val="0"/>
                </a:spcAft>
                <a:defRPr sz="1200">
                  <a:solidFill>
                    <a:schemeClr val="tx1"/>
                  </a:solidFill>
                  <a:latin typeface="Georgia" pitchFamily="18" charset="0"/>
                </a:defRPr>
              </a:lvl6pPr>
              <a:lvl7pPr marL="2971800" indent="-228600" eaLnBrk="0" fontAlgn="base" hangingPunct="0">
                <a:spcBef>
                  <a:spcPct val="0"/>
                </a:spcBef>
                <a:spcAft>
                  <a:spcPct val="0"/>
                </a:spcAft>
                <a:defRPr sz="1200">
                  <a:solidFill>
                    <a:schemeClr val="tx1"/>
                  </a:solidFill>
                  <a:latin typeface="Georgia" pitchFamily="18" charset="0"/>
                </a:defRPr>
              </a:lvl7pPr>
              <a:lvl8pPr marL="3429000" indent="-228600" eaLnBrk="0" fontAlgn="base" hangingPunct="0">
                <a:spcBef>
                  <a:spcPct val="0"/>
                </a:spcBef>
                <a:spcAft>
                  <a:spcPct val="0"/>
                </a:spcAft>
                <a:defRPr sz="1200">
                  <a:solidFill>
                    <a:schemeClr val="tx1"/>
                  </a:solidFill>
                  <a:latin typeface="Georgia" pitchFamily="18" charset="0"/>
                </a:defRPr>
              </a:lvl8pPr>
              <a:lvl9pPr marL="3886200" indent="-228600" eaLnBrk="0" fontAlgn="base" hangingPunct="0">
                <a:spcBef>
                  <a:spcPct val="0"/>
                </a:spcBef>
                <a:spcAft>
                  <a:spcPct val="0"/>
                </a:spcAft>
                <a:defRPr sz="1200">
                  <a:solidFill>
                    <a:schemeClr val="tx1"/>
                  </a:solidFill>
                  <a:latin typeface="Georgia" pitchFamily="18" charset="0"/>
                </a:defRPr>
              </a:lvl9pPr>
            </a:lstStyle>
            <a:p>
              <a:pPr eaLnBrk="1" hangingPunct="1"/>
              <a:r>
                <a:rPr lang="nb-NO" altLang="nb-NO" dirty="0"/>
                <a:t>11.05.2010</a:t>
              </a:r>
            </a:p>
          </p:txBody>
        </p:sp>
        <p:sp>
          <p:nvSpPr>
            <p:cNvPr id="19490" name="Line 29"/>
            <p:cNvSpPr>
              <a:spLocks noChangeShapeType="1"/>
            </p:cNvSpPr>
            <p:nvPr/>
          </p:nvSpPr>
          <p:spPr bwMode="auto">
            <a:xfrm>
              <a:off x="4105" y="1756"/>
              <a:ext cx="136" cy="205"/>
            </a:xfrm>
            <a:prstGeom prst="line">
              <a:avLst/>
            </a:prstGeom>
            <a:noFill/>
            <a:ln w="5715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nb-NO" dirty="0"/>
            </a:p>
          </p:txBody>
        </p:sp>
      </p:grpSp>
      <p:grpSp>
        <p:nvGrpSpPr>
          <p:cNvPr id="3" name="Group 59"/>
          <p:cNvGrpSpPr>
            <a:grpSpLocks/>
          </p:cNvGrpSpPr>
          <p:nvPr/>
        </p:nvGrpSpPr>
        <p:grpSpPr bwMode="auto">
          <a:xfrm>
            <a:off x="4744999" y="1818555"/>
            <a:ext cx="7098530" cy="3470829"/>
            <a:chOff x="1231" y="1107"/>
            <a:chExt cx="4085" cy="1983"/>
          </a:xfrm>
        </p:grpSpPr>
        <p:sp>
          <p:nvSpPr>
            <p:cNvPr id="19467" name="Text Box 56"/>
            <p:cNvSpPr txBox="1">
              <a:spLocks noChangeArrowheads="1"/>
            </p:cNvSpPr>
            <p:nvPr/>
          </p:nvSpPr>
          <p:spPr bwMode="auto">
            <a:xfrm>
              <a:off x="4785" y="2840"/>
              <a:ext cx="531"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Georgia" pitchFamily="18" charset="0"/>
                </a:defRPr>
              </a:lvl1pPr>
              <a:lvl2pPr marL="742950" indent="-285750" eaLnBrk="0" hangingPunct="0">
                <a:defRPr sz="1200">
                  <a:solidFill>
                    <a:schemeClr val="tx1"/>
                  </a:solidFill>
                  <a:latin typeface="Georgia" pitchFamily="18" charset="0"/>
                </a:defRPr>
              </a:lvl2pPr>
              <a:lvl3pPr marL="1143000" indent="-228600" eaLnBrk="0" hangingPunct="0">
                <a:defRPr sz="1200">
                  <a:solidFill>
                    <a:schemeClr val="tx1"/>
                  </a:solidFill>
                  <a:latin typeface="Georgia" pitchFamily="18" charset="0"/>
                </a:defRPr>
              </a:lvl3pPr>
              <a:lvl4pPr marL="1600200" indent="-228600" eaLnBrk="0" hangingPunct="0">
                <a:defRPr sz="1200">
                  <a:solidFill>
                    <a:schemeClr val="tx1"/>
                  </a:solidFill>
                  <a:latin typeface="Georgia" pitchFamily="18" charset="0"/>
                </a:defRPr>
              </a:lvl4pPr>
              <a:lvl5pPr marL="2057400" indent="-228600" eaLnBrk="0" hangingPunct="0">
                <a:defRPr sz="1200">
                  <a:solidFill>
                    <a:schemeClr val="tx1"/>
                  </a:solidFill>
                  <a:latin typeface="Georgia" pitchFamily="18" charset="0"/>
                </a:defRPr>
              </a:lvl5pPr>
              <a:lvl6pPr marL="2514600" indent="-228600" eaLnBrk="0" fontAlgn="base" hangingPunct="0">
                <a:spcBef>
                  <a:spcPct val="0"/>
                </a:spcBef>
                <a:spcAft>
                  <a:spcPct val="0"/>
                </a:spcAft>
                <a:defRPr sz="1200">
                  <a:solidFill>
                    <a:schemeClr val="tx1"/>
                  </a:solidFill>
                  <a:latin typeface="Georgia" pitchFamily="18" charset="0"/>
                </a:defRPr>
              </a:lvl6pPr>
              <a:lvl7pPr marL="2971800" indent="-228600" eaLnBrk="0" fontAlgn="base" hangingPunct="0">
                <a:spcBef>
                  <a:spcPct val="0"/>
                </a:spcBef>
                <a:spcAft>
                  <a:spcPct val="0"/>
                </a:spcAft>
                <a:defRPr sz="1200">
                  <a:solidFill>
                    <a:schemeClr val="tx1"/>
                  </a:solidFill>
                  <a:latin typeface="Georgia" pitchFamily="18" charset="0"/>
                </a:defRPr>
              </a:lvl7pPr>
              <a:lvl8pPr marL="3429000" indent="-228600" eaLnBrk="0" fontAlgn="base" hangingPunct="0">
                <a:spcBef>
                  <a:spcPct val="0"/>
                </a:spcBef>
                <a:spcAft>
                  <a:spcPct val="0"/>
                </a:spcAft>
                <a:defRPr sz="1200">
                  <a:solidFill>
                    <a:schemeClr val="tx1"/>
                  </a:solidFill>
                  <a:latin typeface="Georgia" pitchFamily="18" charset="0"/>
                </a:defRPr>
              </a:lvl8pPr>
              <a:lvl9pPr marL="3886200" indent="-228600" eaLnBrk="0" fontAlgn="base" hangingPunct="0">
                <a:spcBef>
                  <a:spcPct val="0"/>
                </a:spcBef>
                <a:spcAft>
                  <a:spcPct val="0"/>
                </a:spcAft>
                <a:defRPr sz="1200">
                  <a:solidFill>
                    <a:schemeClr val="tx1"/>
                  </a:solidFill>
                  <a:latin typeface="Georgia" pitchFamily="18" charset="0"/>
                </a:defRPr>
              </a:lvl9pPr>
            </a:lstStyle>
            <a:p>
              <a:pPr eaLnBrk="1" hangingPunct="1"/>
              <a:r>
                <a:rPr lang="nb-NO" altLang="nb-NO" dirty="0" smtClean="0"/>
                <a:t>09.11.2010</a:t>
              </a:r>
              <a:endParaRPr lang="nb-NO" altLang="nb-NO" dirty="0"/>
            </a:p>
          </p:txBody>
        </p:sp>
        <p:sp>
          <p:nvSpPr>
            <p:cNvPr id="19468" name="Line 57"/>
            <p:cNvSpPr>
              <a:spLocks noChangeShapeType="1"/>
            </p:cNvSpPr>
            <p:nvPr/>
          </p:nvSpPr>
          <p:spPr bwMode="auto">
            <a:xfrm rot="-2168525" flipH="1" flipV="1">
              <a:off x="4124" y="1887"/>
              <a:ext cx="534" cy="120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dirty="0"/>
            </a:p>
          </p:txBody>
        </p:sp>
        <p:sp>
          <p:nvSpPr>
            <p:cNvPr id="19469" name="Oval 58"/>
            <p:cNvSpPr>
              <a:spLocks noChangeArrowheads="1"/>
            </p:cNvSpPr>
            <p:nvPr/>
          </p:nvSpPr>
          <p:spPr bwMode="auto">
            <a:xfrm rot="-1906340">
              <a:off x="1231" y="1107"/>
              <a:ext cx="3431" cy="1473"/>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Georgia" pitchFamily="18" charset="0"/>
                </a:defRPr>
              </a:lvl1pPr>
              <a:lvl2pPr marL="742950" indent="-285750" eaLnBrk="0" hangingPunct="0">
                <a:defRPr sz="1200">
                  <a:solidFill>
                    <a:schemeClr val="tx1"/>
                  </a:solidFill>
                  <a:latin typeface="Georgia" pitchFamily="18" charset="0"/>
                </a:defRPr>
              </a:lvl2pPr>
              <a:lvl3pPr marL="1143000" indent="-228600" eaLnBrk="0" hangingPunct="0">
                <a:defRPr sz="1200">
                  <a:solidFill>
                    <a:schemeClr val="tx1"/>
                  </a:solidFill>
                  <a:latin typeface="Georgia" pitchFamily="18" charset="0"/>
                </a:defRPr>
              </a:lvl3pPr>
              <a:lvl4pPr marL="1600200" indent="-228600" eaLnBrk="0" hangingPunct="0">
                <a:defRPr sz="1200">
                  <a:solidFill>
                    <a:schemeClr val="tx1"/>
                  </a:solidFill>
                  <a:latin typeface="Georgia" pitchFamily="18" charset="0"/>
                </a:defRPr>
              </a:lvl4pPr>
              <a:lvl5pPr marL="2057400" indent="-228600" eaLnBrk="0" hangingPunct="0">
                <a:defRPr sz="1200">
                  <a:solidFill>
                    <a:schemeClr val="tx1"/>
                  </a:solidFill>
                  <a:latin typeface="Georgia" pitchFamily="18" charset="0"/>
                </a:defRPr>
              </a:lvl5pPr>
              <a:lvl6pPr marL="2514600" indent="-228600" eaLnBrk="0" fontAlgn="base" hangingPunct="0">
                <a:spcBef>
                  <a:spcPct val="0"/>
                </a:spcBef>
                <a:spcAft>
                  <a:spcPct val="0"/>
                </a:spcAft>
                <a:defRPr sz="1200">
                  <a:solidFill>
                    <a:schemeClr val="tx1"/>
                  </a:solidFill>
                  <a:latin typeface="Georgia" pitchFamily="18" charset="0"/>
                </a:defRPr>
              </a:lvl6pPr>
              <a:lvl7pPr marL="2971800" indent="-228600" eaLnBrk="0" fontAlgn="base" hangingPunct="0">
                <a:spcBef>
                  <a:spcPct val="0"/>
                </a:spcBef>
                <a:spcAft>
                  <a:spcPct val="0"/>
                </a:spcAft>
                <a:defRPr sz="1200">
                  <a:solidFill>
                    <a:schemeClr val="tx1"/>
                  </a:solidFill>
                  <a:latin typeface="Georgia" pitchFamily="18" charset="0"/>
                </a:defRPr>
              </a:lvl7pPr>
              <a:lvl8pPr marL="3429000" indent="-228600" eaLnBrk="0" fontAlgn="base" hangingPunct="0">
                <a:spcBef>
                  <a:spcPct val="0"/>
                </a:spcBef>
                <a:spcAft>
                  <a:spcPct val="0"/>
                </a:spcAft>
                <a:defRPr sz="1200">
                  <a:solidFill>
                    <a:schemeClr val="tx1"/>
                  </a:solidFill>
                  <a:latin typeface="Georgia" pitchFamily="18" charset="0"/>
                </a:defRPr>
              </a:lvl8pPr>
              <a:lvl9pPr marL="3886200" indent="-228600" eaLnBrk="0" fontAlgn="base" hangingPunct="0">
                <a:spcBef>
                  <a:spcPct val="0"/>
                </a:spcBef>
                <a:spcAft>
                  <a:spcPct val="0"/>
                </a:spcAft>
                <a:defRPr sz="1200">
                  <a:solidFill>
                    <a:schemeClr val="tx1"/>
                  </a:solidFill>
                  <a:latin typeface="Georgia" pitchFamily="18" charset="0"/>
                </a:defRPr>
              </a:lvl9pPr>
            </a:lstStyle>
            <a:p>
              <a:pPr eaLnBrk="1" hangingPunct="1"/>
              <a:endParaRPr lang="nb-NO" altLang="nb-NO" dirty="0"/>
            </a:p>
          </p:txBody>
        </p:sp>
      </p:grpSp>
    </p:spTree>
    <p:extLst>
      <p:ext uri="{BB962C8B-B14F-4D97-AF65-F5344CB8AC3E}">
        <p14:creationId xmlns:p14="http://schemas.microsoft.com/office/powerpoint/2010/main" val="2160364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8</a:t>
            </a:fld>
            <a:endParaRPr lang="nb-NO"/>
          </a:p>
        </p:txBody>
      </p:sp>
      <p:pic>
        <p:nvPicPr>
          <p:cNvPr id="3" name="Picture 2"/>
          <p:cNvPicPr>
            <a:picLocks noChangeAspect="1"/>
          </p:cNvPicPr>
          <p:nvPr/>
        </p:nvPicPr>
        <p:blipFill>
          <a:blip r:embed="rId2"/>
          <a:stretch>
            <a:fillRect/>
          </a:stretch>
        </p:blipFill>
        <p:spPr>
          <a:xfrm>
            <a:off x="3114225" y="75103"/>
            <a:ext cx="9083977" cy="7006259"/>
          </a:xfrm>
          <a:prstGeom prst="rect">
            <a:avLst/>
          </a:prstGeom>
        </p:spPr>
      </p:pic>
      <p:sp>
        <p:nvSpPr>
          <p:cNvPr id="4" name="Rectangle 3"/>
          <p:cNvSpPr txBox="1">
            <a:spLocks noChangeArrowheads="1"/>
          </p:cNvSpPr>
          <p:nvPr/>
        </p:nvSpPr>
        <p:spPr>
          <a:xfrm>
            <a:off x="363408" y="455564"/>
            <a:ext cx="2969899" cy="3667755"/>
          </a:xfrm>
          <a:noFill/>
        </p:spPr>
        <p:txBody>
          <a:bodyPr/>
          <a:lstStyle>
            <a:lvl1pPr algn="l" defTabSz="1004083" rtl="0" eaLnBrk="1" latinLnBrk="0" hangingPunct="1">
              <a:spcBef>
                <a:spcPct val="0"/>
              </a:spcBef>
              <a:buNone/>
              <a:defRPr sz="3200" b="0" kern="1200" cap="none" baseline="0">
                <a:solidFill>
                  <a:srgbClr val="003A54"/>
                </a:solidFill>
                <a:latin typeface="+mj-lt"/>
                <a:ea typeface="+mj-ea"/>
                <a:cs typeface="+mj-cs"/>
              </a:defRPr>
            </a:lvl1pPr>
          </a:lstStyle>
          <a:p>
            <a:r>
              <a:rPr lang="en-US" altLang="nb-NO" cap="all" dirty="0" smtClean="0"/>
              <a:t>Price coupling of regions (PCR) </a:t>
            </a:r>
            <a:r>
              <a:rPr lang="en-US" altLang="nb-NO" cap="all" dirty="0" err="1" smtClean="0"/>
              <a:t>fra</a:t>
            </a:r>
            <a:r>
              <a:rPr lang="en-US" altLang="nb-NO" cap="all" dirty="0" smtClean="0"/>
              <a:t> 2014</a:t>
            </a:r>
          </a:p>
        </p:txBody>
      </p:sp>
    </p:spTree>
    <p:extLst>
      <p:ext uri="{BB962C8B-B14F-4D97-AF65-F5344CB8AC3E}">
        <p14:creationId xmlns:p14="http://schemas.microsoft.com/office/powerpoint/2010/main" val="120087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9</a:t>
            </a:fld>
            <a:endParaRPr lang="nb-NO"/>
          </a:p>
        </p:txBody>
      </p:sp>
      <p:sp>
        <p:nvSpPr>
          <p:cNvPr id="3" name="Title 2"/>
          <p:cNvSpPr>
            <a:spLocks noGrp="1"/>
          </p:cNvSpPr>
          <p:nvPr>
            <p:ph type="title"/>
          </p:nvPr>
        </p:nvSpPr>
        <p:spPr>
          <a:xfrm>
            <a:off x="456779" y="397698"/>
            <a:ext cx="11017224" cy="579675"/>
          </a:xfrm>
        </p:spPr>
        <p:txBody>
          <a:bodyPr/>
          <a:lstStyle/>
          <a:p>
            <a:r>
              <a:rPr lang="nb-NO" altLang="nb-NO" cap="all" dirty="0"/>
              <a:t>Europeisk </a:t>
            </a:r>
            <a:r>
              <a:rPr lang="nb-NO" altLang="nb-NO" cap="all" dirty="0" smtClean="0"/>
              <a:t>markedsintegrasjon</a:t>
            </a:r>
            <a:endParaRPr lang="nb-NO" dirty="0"/>
          </a:p>
        </p:txBody>
      </p:sp>
      <p:pic>
        <p:nvPicPr>
          <p:cNvPr id="4" name="Picture 3"/>
          <p:cNvPicPr>
            <a:picLocks noChangeAspect="1"/>
          </p:cNvPicPr>
          <p:nvPr/>
        </p:nvPicPr>
        <p:blipFill>
          <a:blip r:embed="rId3"/>
          <a:stretch>
            <a:fillRect/>
          </a:stretch>
        </p:blipFill>
        <p:spPr>
          <a:xfrm>
            <a:off x="1194974" y="1184281"/>
            <a:ext cx="7581977" cy="5967915"/>
          </a:xfrm>
          <a:prstGeom prst="rect">
            <a:avLst/>
          </a:prstGeom>
        </p:spPr>
      </p:pic>
      <p:pic>
        <p:nvPicPr>
          <p:cNvPr id="45" name="Picture 2" descr="https://d33wubrfki0l68.cloudfront.net/5e9a0682be4f627387b86bbee9e6112656e0ac11/cbe23/assets/graphics/content/picasso-countri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9219" y="1078847"/>
            <a:ext cx="4451468" cy="241785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d33wubrfki0l68.cloudfront.net/7cea9954bed7978b95f3dd88c4890803449967a5/500b2/assets/graphics/content/mari-new-ma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7676" y="2189408"/>
            <a:ext cx="4706171" cy="232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95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HH">
  <a:themeElements>
    <a:clrScheme name="NHH temafarger">
      <a:dk1>
        <a:sysClr val="windowText" lastClr="000000"/>
      </a:dk1>
      <a:lt1>
        <a:sysClr val="window" lastClr="FFFFFF"/>
      </a:lt1>
      <a:dk2>
        <a:srgbClr val="003954"/>
      </a:dk2>
      <a:lt2>
        <a:srgbClr val="B1953A"/>
      </a:lt2>
      <a:accent1>
        <a:srgbClr val="D9531E"/>
      </a:accent1>
      <a:accent2>
        <a:srgbClr val="E6E7E8"/>
      </a:accent2>
      <a:accent3>
        <a:srgbClr val="E2E477"/>
      </a:accent3>
      <a:accent4>
        <a:srgbClr val="C8E1E4"/>
      </a:accent4>
      <a:accent5>
        <a:srgbClr val="A1C5CA"/>
      </a:accent5>
      <a:accent6>
        <a:srgbClr val="699F35"/>
      </a:accent6>
      <a:hlink>
        <a:srgbClr val="0000FF"/>
      </a:hlink>
      <a:folHlink>
        <a:srgbClr val="800080"/>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sz="1300" dirty="0" smtClean="0">
            <a:solidFill>
              <a:schemeClr val="bg1"/>
            </a:solidFill>
          </a:defRPr>
        </a:defPPr>
      </a:lstStyle>
      <a:style>
        <a:lnRef idx="0">
          <a:scrgbClr r="0" g="0" b="0"/>
        </a:lnRef>
        <a:fillRef idx="0">
          <a:scrgbClr r="0" g="0" b="0"/>
        </a:fillRef>
        <a:effectRef idx="0">
          <a:scrgbClr r="0" g="0" b="0"/>
        </a:effectRef>
        <a:fontRef idx="minor">
          <a:schemeClr val="lt1"/>
        </a:fontRef>
      </a:style>
    </a:spDef>
    <a:txDef>
      <a:spPr>
        <a:noFill/>
      </a:spPr>
      <a:bodyPr wrap="square" rtlCol="0">
        <a:spAutoFit/>
      </a:bodyPr>
      <a:lstStyle>
        <a:defPPr>
          <a:defRPr sz="2800" dirty="0" err="1"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NHH_PPT_institutt_16_9V3.potx" id="{6B04D12F-D8FA-4EC0-8EAA-0064993A4EF9}" vid="{B6703937-97D8-4186-BE2E-173DF1DE42F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15072</TotalTime>
  <Words>843</Words>
  <Application>Microsoft Office PowerPoint</Application>
  <PresentationFormat>Custom</PresentationFormat>
  <Paragraphs>145</Paragraphs>
  <Slides>14</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Georgia</vt:lpstr>
      <vt:lpstr>Tahoma</vt:lpstr>
      <vt:lpstr>Times New Roman</vt:lpstr>
      <vt:lpstr>Wingdings</vt:lpstr>
      <vt:lpstr>NHH</vt:lpstr>
      <vt:lpstr>Elmarkedsdesign</vt:lpstr>
      <vt:lpstr>DISPOSISJON</vt:lpstr>
      <vt:lpstr>Elektrisitet som handelsvare</vt:lpstr>
      <vt:lpstr>Implisitt auksjon av overføringskapasitet</vt:lpstr>
      <vt:lpstr>Implisitt auksjon av overføringskapasitet</vt:lpstr>
      <vt:lpstr>PowerPoint Presentation</vt:lpstr>
      <vt:lpstr>Europeisk markeds-integrasjon</vt:lpstr>
      <vt:lpstr>PowerPoint Presentation</vt:lpstr>
      <vt:lpstr>Europeisk markedsintegrasjon</vt:lpstr>
      <vt:lpstr>UTVALGTE OMRÅDEPRISER – NORD POOL / EUPHEMIA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Randi Helen Halnes Melheim</dc:creator>
  <cp:lastModifiedBy>Mette Helene Bjørndal</cp:lastModifiedBy>
  <cp:revision>447</cp:revision>
  <cp:lastPrinted>2022-04-25T09:17:56Z</cp:lastPrinted>
  <dcterms:modified xsi:type="dcterms:W3CDTF">2022-04-25T09:24:47Z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ies>
</file>